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26"/>
  </p:notesMasterIdLst>
  <p:handoutMasterIdLst>
    <p:handoutMasterId r:id="rId27"/>
  </p:handoutMasterIdLst>
  <p:sldIdLst>
    <p:sldId id="301" r:id="rId3"/>
    <p:sldId id="305" r:id="rId4"/>
    <p:sldId id="306" r:id="rId5"/>
    <p:sldId id="307" r:id="rId6"/>
    <p:sldId id="308" r:id="rId7"/>
    <p:sldId id="309" r:id="rId8"/>
    <p:sldId id="310"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4" r:id="rId23"/>
    <p:sldId id="325" r:id="rId24"/>
    <p:sldId id="304"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Robby Roth" initials="RR" lastIdx="2" clrIdx="7">
    <p:extLst>
      <p:ext uri="{19B8F6BF-5375-455C-9EA6-DF929625EA0E}">
        <p15:presenceInfo xmlns:p15="http://schemas.microsoft.com/office/powerpoint/2012/main" userId="47608e0cc0708d8b" providerId="Windows Live"/>
      </p:ext>
    </p:extLst>
  </p:cmAuthor>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nancy lamm" initials="nl" lastIdx="3" clrIdx="6">
    <p:extLst>
      <p:ext uri="{19B8F6BF-5375-455C-9EA6-DF929625EA0E}">
        <p15:presenceInfo xmlns:p15="http://schemas.microsoft.com/office/powerpoint/2012/main" userId="077ab194c5a141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A4E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48" autoAdjust="0"/>
    <p:restoredTop sz="75233" autoAdjust="0"/>
  </p:normalViewPr>
  <p:slideViewPr>
    <p:cSldViewPr snapToGrid="0" snapToObjects="1">
      <p:cViewPr varScale="1">
        <p:scale>
          <a:sx n="97" d="100"/>
          <a:sy n="97" d="100"/>
        </p:scale>
        <p:origin x="1336" y="184"/>
      </p:cViewPr>
      <p:guideLst>
        <p:guide orient="horz" pos="2160"/>
        <p:guide pos="3840"/>
      </p:guideLst>
    </p:cSldViewPr>
  </p:slideViewPr>
  <p:outlineViewPr>
    <p:cViewPr>
      <p:scale>
        <a:sx n="100" d="100"/>
        <a:sy n="100"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inik Böhler" userId="d6f71161-d1cb-4399-82c4-d80fb5b4761d" providerId="ADAL" clId="{286F8E30-5D2A-7648-A376-04041041F8E1}"/>
    <pc:docChg chg="custSel modSld modMainMaster modNotesMaster">
      <pc:chgData name="Dominik Böhler" userId="d6f71161-d1cb-4399-82c4-d80fb5b4761d" providerId="ADAL" clId="{286F8E30-5D2A-7648-A376-04041041F8E1}" dt="2021-02-17T09:25:34.273" v="3"/>
      <pc:docMkLst>
        <pc:docMk/>
      </pc:docMkLst>
      <pc:sldChg chg="modSp modNotes">
        <pc:chgData name="Dominik Böhler" userId="d6f71161-d1cb-4399-82c4-d80fb5b4761d" providerId="ADAL" clId="{286F8E30-5D2A-7648-A376-04041041F8E1}" dt="2021-02-17T09:25:34.273" v="3"/>
        <pc:sldMkLst>
          <pc:docMk/>
          <pc:sldMk cId="4140415912" sldId="301"/>
        </pc:sldMkLst>
        <pc:spChg chg="mod">
          <ac:chgData name="Dominik Böhler" userId="d6f71161-d1cb-4399-82c4-d80fb5b4761d" providerId="ADAL" clId="{286F8E30-5D2A-7648-A376-04041041F8E1}" dt="2021-02-17T09:25:34.273" v="3"/>
          <ac:spMkLst>
            <pc:docMk/>
            <pc:sldMk cId="4140415912" sldId="301"/>
            <ac:spMk id="2" creationId="{00000000-0000-0000-0000-000000000000}"/>
          </ac:spMkLst>
        </pc:spChg>
        <pc:spChg chg="mod">
          <ac:chgData name="Dominik Böhler" userId="d6f71161-d1cb-4399-82c4-d80fb5b4761d" providerId="ADAL" clId="{286F8E30-5D2A-7648-A376-04041041F8E1}" dt="2021-02-17T09:25:34.273" v="3"/>
          <ac:spMkLst>
            <pc:docMk/>
            <pc:sldMk cId="4140415912" sldId="301"/>
            <ac:spMk id="3" creationId="{00000000-0000-0000-0000-000000000000}"/>
          </ac:spMkLst>
        </pc:spChg>
        <pc:spChg chg="mod">
          <ac:chgData name="Dominik Böhler" userId="d6f71161-d1cb-4399-82c4-d80fb5b4761d" providerId="ADAL" clId="{286F8E30-5D2A-7648-A376-04041041F8E1}" dt="2021-02-17T09:25:34.273" v="3"/>
          <ac:spMkLst>
            <pc:docMk/>
            <pc:sldMk cId="4140415912" sldId="301"/>
            <ac:spMk id="4" creationId="{00000000-0000-0000-0000-000000000000}"/>
          </ac:spMkLst>
        </pc:spChg>
        <pc:spChg chg="mod">
          <ac:chgData name="Dominik Böhler" userId="d6f71161-d1cb-4399-82c4-d80fb5b4761d" providerId="ADAL" clId="{286F8E30-5D2A-7648-A376-04041041F8E1}" dt="2021-02-17T09:25:34.273" v="3"/>
          <ac:spMkLst>
            <pc:docMk/>
            <pc:sldMk cId="4140415912" sldId="301"/>
            <ac:spMk id="5" creationId="{00000000-0000-0000-0000-000000000000}"/>
          </ac:spMkLst>
        </pc:spChg>
        <pc:spChg chg="mod">
          <ac:chgData name="Dominik Böhler" userId="d6f71161-d1cb-4399-82c4-d80fb5b4761d" providerId="ADAL" clId="{286F8E30-5D2A-7648-A376-04041041F8E1}" dt="2021-02-17T09:25:34.273" v="3"/>
          <ac:spMkLst>
            <pc:docMk/>
            <pc:sldMk cId="4140415912" sldId="301"/>
            <ac:spMk id="6" creationId="{00000000-0000-0000-0000-000000000000}"/>
          </ac:spMkLst>
        </pc:spChg>
        <pc:spChg chg="mod">
          <ac:chgData name="Dominik Böhler" userId="d6f71161-d1cb-4399-82c4-d80fb5b4761d" providerId="ADAL" clId="{286F8E30-5D2A-7648-A376-04041041F8E1}" dt="2021-02-17T09:25:34.273" v="3"/>
          <ac:spMkLst>
            <pc:docMk/>
            <pc:sldMk cId="4140415912" sldId="301"/>
            <ac:spMk id="7" creationId="{00000000-0000-0000-0000-000000000000}"/>
          </ac:spMkLst>
        </pc:spChg>
        <pc:picChg chg="mod">
          <ac:chgData name="Dominik Böhler" userId="d6f71161-d1cb-4399-82c4-d80fb5b4761d" providerId="ADAL" clId="{286F8E30-5D2A-7648-A376-04041041F8E1}" dt="2021-02-17T09:25:34.273" v="3"/>
          <ac:picMkLst>
            <pc:docMk/>
            <pc:sldMk cId="4140415912" sldId="301"/>
            <ac:picMk id="8" creationId="{66F68693-04B9-45A8-9FEE-D461A6FE8391}"/>
          </ac:picMkLst>
        </pc:picChg>
      </pc:sldChg>
      <pc:sldChg chg="modSp modNotes">
        <pc:chgData name="Dominik Böhler" userId="d6f71161-d1cb-4399-82c4-d80fb5b4761d" providerId="ADAL" clId="{286F8E30-5D2A-7648-A376-04041041F8E1}" dt="2021-02-17T09:25:34.273" v="3"/>
        <pc:sldMkLst>
          <pc:docMk/>
          <pc:sldMk cId="3346985317" sldId="304"/>
        </pc:sldMkLst>
        <pc:spChg chg="mod">
          <ac:chgData name="Dominik Böhler" userId="d6f71161-d1cb-4399-82c4-d80fb5b4761d" providerId="ADAL" clId="{286F8E30-5D2A-7648-A376-04041041F8E1}" dt="2021-02-17T09:25:34.273" v="3"/>
          <ac:spMkLst>
            <pc:docMk/>
            <pc:sldMk cId="3346985317" sldId="304"/>
            <ac:spMk id="8" creationId="{00000000-0000-0000-0000-000000000000}"/>
          </ac:spMkLst>
        </pc:spChg>
        <pc:picChg chg="mod">
          <ac:chgData name="Dominik Böhler" userId="d6f71161-d1cb-4399-82c4-d80fb5b4761d" providerId="ADAL" clId="{286F8E30-5D2A-7648-A376-04041041F8E1}" dt="2021-02-17T09:25:34.273" v="3"/>
          <ac:picMkLst>
            <pc:docMk/>
            <pc:sldMk cId="3346985317" sldId="304"/>
            <ac:picMk id="4" creationId="{00000000-0000-0000-0000-000000000000}"/>
          </ac:picMkLst>
        </pc:picChg>
      </pc:sldChg>
      <pc:sldChg chg="modSp modNotes">
        <pc:chgData name="Dominik Böhler" userId="d6f71161-d1cb-4399-82c4-d80fb5b4761d" providerId="ADAL" clId="{286F8E30-5D2A-7648-A376-04041041F8E1}" dt="2021-02-17T09:25:34.273" v="3"/>
        <pc:sldMkLst>
          <pc:docMk/>
          <pc:sldMk cId="2613793276" sldId="306"/>
        </pc:sldMkLst>
        <pc:spChg chg="mod">
          <ac:chgData name="Dominik Böhler" userId="d6f71161-d1cb-4399-82c4-d80fb5b4761d" providerId="ADAL" clId="{286F8E30-5D2A-7648-A376-04041041F8E1}" dt="2021-02-17T09:25:34.273" v="3"/>
          <ac:spMkLst>
            <pc:docMk/>
            <pc:sldMk cId="2613793276" sldId="306"/>
            <ac:spMk id="3" creationId="{00000000-0000-0000-0000-000000000000}"/>
          </ac:spMkLst>
        </pc:spChg>
        <pc:spChg chg="mod">
          <ac:chgData name="Dominik Böhler" userId="d6f71161-d1cb-4399-82c4-d80fb5b4761d" providerId="ADAL" clId="{286F8E30-5D2A-7648-A376-04041041F8E1}" dt="2021-02-17T09:25:34.273" v="3"/>
          <ac:spMkLst>
            <pc:docMk/>
            <pc:sldMk cId="2613793276" sldId="306"/>
            <ac:spMk id="4" creationId="{00000000-0000-0000-0000-000000000000}"/>
          </ac:spMkLst>
        </pc:spChg>
      </pc:sldChg>
      <pc:sldChg chg="modSp modNotes">
        <pc:chgData name="Dominik Böhler" userId="d6f71161-d1cb-4399-82c4-d80fb5b4761d" providerId="ADAL" clId="{286F8E30-5D2A-7648-A376-04041041F8E1}" dt="2021-02-17T09:25:34.273" v="3"/>
        <pc:sldMkLst>
          <pc:docMk/>
          <pc:sldMk cId="2875438876" sldId="307"/>
        </pc:sldMkLst>
        <pc:spChg chg="mod">
          <ac:chgData name="Dominik Böhler" userId="d6f71161-d1cb-4399-82c4-d80fb5b4761d" providerId="ADAL" clId="{286F8E30-5D2A-7648-A376-04041041F8E1}" dt="2021-02-17T09:25:34.273" v="3"/>
          <ac:spMkLst>
            <pc:docMk/>
            <pc:sldMk cId="2875438876" sldId="307"/>
            <ac:spMk id="3" creationId="{00000000-0000-0000-0000-000000000000}"/>
          </ac:spMkLst>
        </pc:spChg>
        <pc:picChg chg="mod">
          <ac:chgData name="Dominik Böhler" userId="d6f71161-d1cb-4399-82c4-d80fb5b4761d" providerId="ADAL" clId="{286F8E30-5D2A-7648-A376-04041041F8E1}" dt="2021-02-17T09:25:34.273" v="3"/>
          <ac:picMkLst>
            <pc:docMk/>
            <pc:sldMk cId="2875438876" sldId="307"/>
            <ac:picMk id="6" creationId="{29C4F44C-E71E-4390-B250-A6D8624733FF}"/>
          </ac:picMkLst>
        </pc:picChg>
      </pc:sldChg>
      <pc:sldChg chg="modSp modNotes">
        <pc:chgData name="Dominik Böhler" userId="d6f71161-d1cb-4399-82c4-d80fb5b4761d" providerId="ADAL" clId="{286F8E30-5D2A-7648-A376-04041041F8E1}" dt="2021-02-17T09:25:34.273" v="3"/>
        <pc:sldMkLst>
          <pc:docMk/>
          <pc:sldMk cId="2083567215" sldId="308"/>
        </pc:sldMkLst>
        <pc:spChg chg="mod">
          <ac:chgData name="Dominik Böhler" userId="d6f71161-d1cb-4399-82c4-d80fb5b4761d" providerId="ADAL" clId="{286F8E30-5D2A-7648-A376-04041041F8E1}" dt="2021-02-17T09:25:34.273" v="3"/>
          <ac:spMkLst>
            <pc:docMk/>
            <pc:sldMk cId="2083567215" sldId="308"/>
            <ac:spMk id="3" creationId="{00000000-0000-0000-0000-000000000000}"/>
          </ac:spMkLst>
        </pc:spChg>
        <pc:picChg chg="mod">
          <ac:chgData name="Dominik Böhler" userId="d6f71161-d1cb-4399-82c4-d80fb5b4761d" providerId="ADAL" clId="{286F8E30-5D2A-7648-A376-04041041F8E1}" dt="2021-02-17T09:25:34.273" v="3"/>
          <ac:picMkLst>
            <pc:docMk/>
            <pc:sldMk cId="2083567215" sldId="308"/>
            <ac:picMk id="6" creationId="{6980A3C2-BD04-4860-82DC-4AFB4B311CC3}"/>
          </ac:picMkLst>
        </pc:picChg>
      </pc:sldChg>
      <pc:sldChg chg="modSp modNotes">
        <pc:chgData name="Dominik Böhler" userId="d6f71161-d1cb-4399-82c4-d80fb5b4761d" providerId="ADAL" clId="{286F8E30-5D2A-7648-A376-04041041F8E1}" dt="2021-02-17T09:25:34.273" v="3"/>
        <pc:sldMkLst>
          <pc:docMk/>
          <pc:sldMk cId="561378588" sldId="309"/>
        </pc:sldMkLst>
        <pc:spChg chg="mod">
          <ac:chgData name="Dominik Böhler" userId="d6f71161-d1cb-4399-82c4-d80fb5b4761d" providerId="ADAL" clId="{286F8E30-5D2A-7648-A376-04041041F8E1}" dt="2021-02-17T09:25:34.273" v="3"/>
          <ac:spMkLst>
            <pc:docMk/>
            <pc:sldMk cId="561378588" sldId="309"/>
            <ac:spMk id="3" creationId="{00000000-0000-0000-0000-000000000000}"/>
          </ac:spMkLst>
        </pc:spChg>
        <pc:picChg chg="mod">
          <ac:chgData name="Dominik Böhler" userId="d6f71161-d1cb-4399-82c4-d80fb5b4761d" providerId="ADAL" clId="{286F8E30-5D2A-7648-A376-04041041F8E1}" dt="2021-02-17T09:25:34.273" v="3"/>
          <ac:picMkLst>
            <pc:docMk/>
            <pc:sldMk cId="561378588" sldId="309"/>
            <ac:picMk id="6" creationId="{79DE10DF-6EAB-466A-9C6C-B62F48346C8A}"/>
          </ac:picMkLst>
        </pc:picChg>
      </pc:sldChg>
      <pc:sldChg chg="modSp modNotes">
        <pc:chgData name="Dominik Böhler" userId="d6f71161-d1cb-4399-82c4-d80fb5b4761d" providerId="ADAL" clId="{286F8E30-5D2A-7648-A376-04041041F8E1}" dt="2021-02-17T09:25:34.273" v="3"/>
        <pc:sldMkLst>
          <pc:docMk/>
          <pc:sldMk cId="895266806" sldId="310"/>
        </pc:sldMkLst>
        <pc:spChg chg="mod">
          <ac:chgData name="Dominik Böhler" userId="d6f71161-d1cb-4399-82c4-d80fb5b4761d" providerId="ADAL" clId="{286F8E30-5D2A-7648-A376-04041041F8E1}" dt="2021-02-17T09:25:34.273" v="3"/>
          <ac:spMkLst>
            <pc:docMk/>
            <pc:sldMk cId="895266806" sldId="310"/>
            <ac:spMk id="3" creationId="{00000000-0000-0000-0000-000000000000}"/>
          </ac:spMkLst>
        </pc:spChg>
        <pc:picChg chg="mod">
          <ac:chgData name="Dominik Böhler" userId="d6f71161-d1cb-4399-82c4-d80fb5b4761d" providerId="ADAL" clId="{286F8E30-5D2A-7648-A376-04041041F8E1}" dt="2021-02-17T09:25:34.273" v="3"/>
          <ac:picMkLst>
            <pc:docMk/>
            <pc:sldMk cId="895266806" sldId="310"/>
            <ac:picMk id="6" creationId="{F9CD067D-A117-45CB-B80F-69AFA91BA342}"/>
          </ac:picMkLst>
        </pc:picChg>
      </pc:sldChg>
      <pc:sldChg chg="modNotes">
        <pc:chgData name="Dominik Böhler" userId="d6f71161-d1cb-4399-82c4-d80fb5b4761d" providerId="ADAL" clId="{286F8E30-5D2A-7648-A376-04041041F8E1}" dt="2021-02-17T09:25:34.273" v="3"/>
        <pc:sldMkLst>
          <pc:docMk/>
          <pc:sldMk cId="4241590017" sldId="311"/>
        </pc:sldMkLst>
      </pc:sldChg>
      <pc:sldChg chg="modSp modNotes">
        <pc:chgData name="Dominik Böhler" userId="d6f71161-d1cb-4399-82c4-d80fb5b4761d" providerId="ADAL" clId="{286F8E30-5D2A-7648-A376-04041041F8E1}" dt="2021-02-17T09:25:34.273" v="3"/>
        <pc:sldMkLst>
          <pc:docMk/>
          <pc:sldMk cId="3964010202" sldId="312"/>
        </pc:sldMkLst>
        <pc:spChg chg="mod">
          <ac:chgData name="Dominik Böhler" userId="d6f71161-d1cb-4399-82c4-d80fb5b4761d" providerId="ADAL" clId="{286F8E30-5D2A-7648-A376-04041041F8E1}" dt="2021-02-17T09:25:34.273" v="3"/>
          <ac:spMkLst>
            <pc:docMk/>
            <pc:sldMk cId="3964010202" sldId="312"/>
            <ac:spMk id="3" creationId="{00000000-0000-0000-0000-000000000000}"/>
          </ac:spMkLst>
        </pc:spChg>
        <pc:picChg chg="mod">
          <ac:chgData name="Dominik Böhler" userId="d6f71161-d1cb-4399-82c4-d80fb5b4761d" providerId="ADAL" clId="{286F8E30-5D2A-7648-A376-04041041F8E1}" dt="2021-02-17T09:25:34.273" v="3"/>
          <ac:picMkLst>
            <pc:docMk/>
            <pc:sldMk cId="3964010202" sldId="312"/>
            <ac:picMk id="6" creationId="{9F027046-2A7B-4204-AEEA-9179BF32A56D}"/>
          </ac:picMkLst>
        </pc:picChg>
      </pc:sldChg>
      <pc:sldChg chg="modSp modNotes">
        <pc:chgData name="Dominik Böhler" userId="d6f71161-d1cb-4399-82c4-d80fb5b4761d" providerId="ADAL" clId="{286F8E30-5D2A-7648-A376-04041041F8E1}" dt="2021-02-17T09:25:34.273" v="3"/>
        <pc:sldMkLst>
          <pc:docMk/>
          <pc:sldMk cId="3347893332" sldId="313"/>
        </pc:sldMkLst>
        <pc:spChg chg="mod">
          <ac:chgData name="Dominik Böhler" userId="d6f71161-d1cb-4399-82c4-d80fb5b4761d" providerId="ADAL" clId="{286F8E30-5D2A-7648-A376-04041041F8E1}" dt="2021-02-17T09:25:34.273" v="3"/>
          <ac:spMkLst>
            <pc:docMk/>
            <pc:sldMk cId="3347893332" sldId="313"/>
            <ac:spMk id="3" creationId="{00000000-0000-0000-0000-000000000000}"/>
          </ac:spMkLst>
        </pc:spChg>
        <pc:picChg chg="mod">
          <ac:chgData name="Dominik Böhler" userId="d6f71161-d1cb-4399-82c4-d80fb5b4761d" providerId="ADAL" clId="{286F8E30-5D2A-7648-A376-04041041F8E1}" dt="2021-02-17T09:25:34.273" v="3"/>
          <ac:picMkLst>
            <pc:docMk/>
            <pc:sldMk cId="3347893332" sldId="313"/>
            <ac:picMk id="6" creationId="{0360D799-D741-4B1F-A273-7DC2EE825B92}"/>
          </ac:picMkLst>
        </pc:picChg>
      </pc:sldChg>
      <pc:sldChg chg="modSp modNotes">
        <pc:chgData name="Dominik Böhler" userId="d6f71161-d1cb-4399-82c4-d80fb5b4761d" providerId="ADAL" clId="{286F8E30-5D2A-7648-A376-04041041F8E1}" dt="2021-02-17T09:25:34.273" v="3"/>
        <pc:sldMkLst>
          <pc:docMk/>
          <pc:sldMk cId="1273494674" sldId="315"/>
        </pc:sldMkLst>
        <pc:spChg chg="mod">
          <ac:chgData name="Dominik Böhler" userId="d6f71161-d1cb-4399-82c4-d80fb5b4761d" providerId="ADAL" clId="{286F8E30-5D2A-7648-A376-04041041F8E1}" dt="2021-02-17T09:25:34.273" v="3"/>
          <ac:spMkLst>
            <pc:docMk/>
            <pc:sldMk cId="1273494674" sldId="315"/>
            <ac:spMk id="4" creationId="{00000000-0000-0000-0000-000000000000}"/>
          </ac:spMkLst>
        </pc:spChg>
        <pc:picChg chg="mod">
          <ac:chgData name="Dominik Böhler" userId="d6f71161-d1cb-4399-82c4-d80fb5b4761d" providerId="ADAL" clId="{286F8E30-5D2A-7648-A376-04041041F8E1}" dt="2021-02-17T09:25:34.273" v="3"/>
          <ac:picMkLst>
            <pc:docMk/>
            <pc:sldMk cId="1273494674" sldId="315"/>
            <ac:picMk id="6" creationId="{AC2F3A04-BF67-47CA-BE2A-B313964B5813}"/>
          </ac:picMkLst>
        </pc:picChg>
      </pc:sldChg>
      <pc:sldChg chg="modSp modNotes">
        <pc:chgData name="Dominik Böhler" userId="d6f71161-d1cb-4399-82c4-d80fb5b4761d" providerId="ADAL" clId="{286F8E30-5D2A-7648-A376-04041041F8E1}" dt="2021-02-17T09:25:34.273" v="3"/>
        <pc:sldMkLst>
          <pc:docMk/>
          <pc:sldMk cId="2032048682" sldId="317"/>
        </pc:sldMkLst>
        <pc:spChg chg="mod">
          <ac:chgData name="Dominik Böhler" userId="d6f71161-d1cb-4399-82c4-d80fb5b4761d" providerId="ADAL" clId="{286F8E30-5D2A-7648-A376-04041041F8E1}" dt="2021-02-17T09:25:34.273" v="3"/>
          <ac:spMkLst>
            <pc:docMk/>
            <pc:sldMk cId="2032048682" sldId="317"/>
            <ac:spMk id="3" creationId="{00000000-0000-0000-0000-000000000000}"/>
          </ac:spMkLst>
        </pc:spChg>
      </pc:sldChg>
      <pc:sldChg chg="modSp modNotes">
        <pc:chgData name="Dominik Böhler" userId="d6f71161-d1cb-4399-82c4-d80fb5b4761d" providerId="ADAL" clId="{286F8E30-5D2A-7648-A376-04041041F8E1}" dt="2021-02-17T09:25:34.273" v="3"/>
        <pc:sldMkLst>
          <pc:docMk/>
          <pc:sldMk cId="2714123989" sldId="318"/>
        </pc:sldMkLst>
        <pc:spChg chg="mod">
          <ac:chgData name="Dominik Böhler" userId="d6f71161-d1cb-4399-82c4-d80fb5b4761d" providerId="ADAL" clId="{286F8E30-5D2A-7648-A376-04041041F8E1}" dt="2021-02-17T09:25:34.273" v="3"/>
          <ac:spMkLst>
            <pc:docMk/>
            <pc:sldMk cId="2714123989" sldId="318"/>
            <ac:spMk id="3" creationId="{00000000-0000-0000-0000-000000000000}"/>
          </ac:spMkLst>
        </pc:spChg>
        <pc:picChg chg="mod">
          <ac:chgData name="Dominik Böhler" userId="d6f71161-d1cb-4399-82c4-d80fb5b4761d" providerId="ADAL" clId="{286F8E30-5D2A-7648-A376-04041041F8E1}" dt="2021-02-17T09:25:34.273" v="3"/>
          <ac:picMkLst>
            <pc:docMk/>
            <pc:sldMk cId="2714123989" sldId="318"/>
            <ac:picMk id="6" creationId="{152F6D43-7F5B-4173-8036-8CEF423F277E}"/>
          </ac:picMkLst>
        </pc:picChg>
      </pc:sldChg>
      <pc:sldChg chg="modSp modNotes">
        <pc:chgData name="Dominik Böhler" userId="d6f71161-d1cb-4399-82c4-d80fb5b4761d" providerId="ADAL" clId="{286F8E30-5D2A-7648-A376-04041041F8E1}" dt="2021-02-17T09:25:34.273" v="3"/>
        <pc:sldMkLst>
          <pc:docMk/>
          <pc:sldMk cId="2603206718" sldId="320"/>
        </pc:sldMkLst>
        <pc:spChg chg="mod">
          <ac:chgData name="Dominik Böhler" userId="d6f71161-d1cb-4399-82c4-d80fb5b4761d" providerId="ADAL" clId="{286F8E30-5D2A-7648-A376-04041041F8E1}" dt="2021-02-17T09:25:34.273" v="3"/>
          <ac:spMkLst>
            <pc:docMk/>
            <pc:sldMk cId="2603206718" sldId="320"/>
            <ac:spMk id="3" creationId="{00000000-0000-0000-0000-000000000000}"/>
          </ac:spMkLst>
        </pc:spChg>
      </pc:sldChg>
      <pc:sldChg chg="modSp modNotes">
        <pc:chgData name="Dominik Böhler" userId="d6f71161-d1cb-4399-82c4-d80fb5b4761d" providerId="ADAL" clId="{286F8E30-5D2A-7648-A376-04041041F8E1}" dt="2021-02-17T09:25:34.273" v="3"/>
        <pc:sldMkLst>
          <pc:docMk/>
          <pc:sldMk cId="2520240090" sldId="321"/>
        </pc:sldMkLst>
        <pc:spChg chg="mod">
          <ac:chgData name="Dominik Böhler" userId="d6f71161-d1cb-4399-82c4-d80fb5b4761d" providerId="ADAL" clId="{286F8E30-5D2A-7648-A376-04041041F8E1}" dt="2021-02-17T09:25:34.273" v="3"/>
          <ac:spMkLst>
            <pc:docMk/>
            <pc:sldMk cId="2520240090" sldId="321"/>
            <ac:spMk id="3" creationId="{00000000-0000-0000-0000-000000000000}"/>
          </ac:spMkLst>
        </pc:spChg>
        <pc:spChg chg="mod">
          <ac:chgData name="Dominik Böhler" userId="d6f71161-d1cb-4399-82c4-d80fb5b4761d" providerId="ADAL" clId="{286F8E30-5D2A-7648-A376-04041041F8E1}" dt="2021-02-17T09:25:34.273" v="3"/>
          <ac:spMkLst>
            <pc:docMk/>
            <pc:sldMk cId="2520240090" sldId="321"/>
            <ac:spMk id="6" creationId="{06B45202-A8D0-45EA-A5A5-E75FB6A2BB95}"/>
          </ac:spMkLst>
        </pc:spChg>
        <pc:spChg chg="mod">
          <ac:chgData name="Dominik Böhler" userId="d6f71161-d1cb-4399-82c4-d80fb5b4761d" providerId="ADAL" clId="{286F8E30-5D2A-7648-A376-04041041F8E1}" dt="2021-02-17T09:25:34.273" v="3"/>
          <ac:spMkLst>
            <pc:docMk/>
            <pc:sldMk cId="2520240090" sldId="321"/>
            <ac:spMk id="10" creationId="{65B83D52-7BC2-4035-915C-0ED7B69A222F}"/>
          </ac:spMkLst>
        </pc:spChg>
        <pc:grpChg chg="mod">
          <ac:chgData name="Dominik Böhler" userId="d6f71161-d1cb-4399-82c4-d80fb5b4761d" providerId="ADAL" clId="{286F8E30-5D2A-7648-A376-04041041F8E1}" dt="2021-02-17T09:25:34.273" v="3"/>
          <ac:grpSpMkLst>
            <pc:docMk/>
            <pc:sldMk cId="2520240090" sldId="321"/>
            <ac:grpSpMk id="2" creationId="{C19D4D91-CF80-4318-A4CC-3DF0AAE8542F}"/>
          </ac:grpSpMkLst>
        </pc:grpChg>
        <pc:grpChg chg="mod">
          <ac:chgData name="Dominik Böhler" userId="d6f71161-d1cb-4399-82c4-d80fb5b4761d" providerId="ADAL" clId="{286F8E30-5D2A-7648-A376-04041041F8E1}" dt="2021-02-17T09:25:34.273" v="3"/>
          <ac:grpSpMkLst>
            <pc:docMk/>
            <pc:sldMk cId="2520240090" sldId="321"/>
            <ac:grpSpMk id="7" creationId="{7AB9F7C8-31E9-4609-B855-1ABD0F8944CD}"/>
          </ac:grpSpMkLst>
        </pc:grpChg>
        <pc:picChg chg="mod">
          <ac:chgData name="Dominik Böhler" userId="d6f71161-d1cb-4399-82c4-d80fb5b4761d" providerId="ADAL" clId="{286F8E30-5D2A-7648-A376-04041041F8E1}" dt="2021-02-17T09:25:34.273" v="3"/>
          <ac:picMkLst>
            <pc:docMk/>
            <pc:sldMk cId="2520240090" sldId="321"/>
            <ac:picMk id="9" creationId="{00000000-0000-0000-0000-000000000000}"/>
          </ac:picMkLst>
        </pc:picChg>
      </pc:sldChg>
      <pc:sldChg chg="modSp modNotes">
        <pc:chgData name="Dominik Böhler" userId="d6f71161-d1cb-4399-82c4-d80fb5b4761d" providerId="ADAL" clId="{286F8E30-5D2A-7648-A376-04041041F8E1}" dt="2021-02-17T09:25:34.273" v="3"/>
        <pc:sldMkLst>
          <pc:docMk/>
          <pc:sldMk cId="2842949617" sldId="322"/>
        </pc:sldMkLst>
        <pc:spChg chg="mod">
          <ac:chgData name="Dominik Böhler" userId="d6f71161-d1cb-4399-82c4-d80fb5b4761d" providerId="ADAL" clId="{286F8E30-5D2A-7648-A376-04041041F8E1}" dt="2021-02-17T09:25:34.273" v="3"/>
          <ac:spMkLst>
            <pc:docMk/>
            <pc:sldMk cId="2842949617" sldId="322"/>
            <ac:spMk id="3" creationId="{00000000-0000-0000-0000-000000000000}"/>
          </ac:spMkLst>
        </pc:spChg>
        <pc:spChg chg="mod">
          <ac:chgData name="Dominik Böhler" userId="d6f71161-d1cb-4399-82c4-d80fb5b4761d" providerId="ADAL" clId="{286F8E30-5D2A-7648-A376-04041041F8E1}" dt="2021-02-17T09:25:34.273" v="3"/>
          <ac:spMkLst>
            <pc:docMk/>
            <pc:sldMk cId="2842949617" sldId="322"/>
            <ac:spMk id="11" creationId="{B4448585-8048-430A-A95A-9136851F20E5}"/>
          </ac:spMkLst>
        </pc:spChg>
        <pc:spChg chg="mod">
          <ac:chgData name="Dominik Böhler" userId="d6f71161-d1cb-4399-82c4-d80fb5b4761d" providerId="ADAL" clId="{286F8E30-5D2A-7648-A376-04041041F8E1}" dt="2021-02-17T09:25:34.273" v="3"/>
          <ac:spMkLst>
            <pc:docMk/>
            <pc:sldMk cId="2842949617" sldId="322"/>
            <ac:spMk id="12" creationId="{F505634B-D2D2-4FD3-BDD5-054BF56B7C49}"/>
          </ac:spMkLst>
        </pc:spChg>
        <pc:spChg chg="mod">
          <ac:chgData name="Dominik Böhler" userId="d6f71161-d1cb-4399-82c4-d80fb5b4761d" providerId="ADAL" clId="{286F8E30-5D2A-7648-A376-04041041F8E1}" dt="2021-02-17T09:25:34.273" v="3"/>
          <ac:spMkLst>
            <pc:docMk/>
            <pc:sldMk cId="2842949617" sldId="322"/>
            <ac:spMk id="13" creationId="{F1F4F431-94F8-4D99-85E6-B961BED24CAF}"/>
          </ac:spMkLst>
        </pc:spChg>
        <pc:spChg chg="mod">
          <ac:chgData name="Dominik Böhler" userId="d6f71161-d1cb-4399-82c4-d80fb5b4761d" providerId="ADAL" clId="{286F8E30-5D2A-7648-A376-04041041F8E1}" dt="2021-02-17T09:25:34.273" v="3"/>
          <ac:spMkLst>
            <pc:docMk/>
            <pc:sldMk cId="2842949617" sldId="322"/>
            <ac:spMk id="14" creationId="{98630C27-6A57-41FC-B3B7-609CB68FE9AB}"/>
          </ac:spMkLst>
        </pc:spChg>
        <pc:spChg chg="mod">
          <ac:chgData name="Dominik Böhler" userId="d6f71161-d1cb-4399-82c4-d80fb5b4761d" providerId="ADAL" clId="{286F8E30-5D2A-7648-A376-04041041F8E1}" dt="2021-02-17T09:25:34.273" v="3"/>
          <ac:spMkLst>
            <pc:docMk/>
            <pc:sldMk cId="2842949617" sldId="322"/>
            <ac:spMk id="15" creationId="{69D85341-045D-4CE6-B6AC-A2D3D5B287E2}"/>
          </ac:spMkLst>
        </pc:spChg>
        <pc:grpChg chg="mod">
          <ac:chgData name="Dominik Böhler" userId="d6f71161-d1cb-4399-82c4-d80fb5b4761d" providerId="ADAL" clId="{286F8E30-5D2A-7648-A376-04041041F8E1}" dt="2021-02-17T09:25:34.273" v="3"/>
          <ac:grpSpMkLst>
            <pc:docMk/>
            <pc:sldMk cId="2842949617" sldId="322"/>
            <ac:grpSpMk id="16" creationId="{E7A4105E-7B2E-4427-8B5F-0C74F8B5F88B}"/>
          </ac:grpSpMkLst>
        </pc:grpChg>
        <pc:picChg chg="mod">
          <ac:chgData name="Dominik Böhler" userId="d6f71161-d1cb-4399-82c4-d80fb5b4761d" providerId="ADAL" clId="{286F8E30-5D2A-7648-A376-04041041F8E1}" dt="2021-02-17T09:25:34.273" v="3"/>
          <ac:picMkLst>
            <pc:docMk/>
            <pc:sldMk cId="2842949617" sldId="322"/>
            <ac:picMk id="10" creationId="{C5CE0DD0-52C0-46B3-A9D6-17F422BB4555}"/>
          </ac:picMkLst>
        </pc:picChg>
      </pc:sldChg>
      <pc:sldChg chg="modSp modNotes">
        <pc:chgData name="Dominik Böhler" userId="d6f71161-d1cb-4399-82c4-d80fb5b4761d" providerId="ADAL" clId="{286F8E30-5D2A-7648-A376-04041041F8E1}" dt="2021-02-17T09:25:34.273" v="3"/>
        <pc:sldMkLst>
          <pc:docMk/>
          <pc:sldMk cId="278554091" sldId="323"/>
        </pc:sldMkLst>
        <pc:spChg chg="mod">
          <ac:chgData name="Dominik Böhler" userId="d6f71161-d1cb-4399-82c4-d80fb5b4761d" providerId="ADAL" clId="{286F8E30-5D2A-7648-A376-04041041F8E1}" dt="2021-02-17T09:25:34.273" v="3"/>
          <ac:spMkLst>
            <pc:docMk/>
            <pc:sldMk cId="278554091" sldId="323"/>
            <ac:spMk id="2" creationId="{00000000-0000-0000-0000-000000000000}"/>
          </ac:spMkLst>
        </pc:spChg>
        <pc:spChg chg="mod">
          <ac:chgData name="Dominik Böhler" userId="d6f71161-d1cb-4399-82c4-d80fb5b4761d" providerId="ADAL" clId="{286F8E30-5D2A-7648-A376-04041041F8E1}" dt="2021-02-17T09:25:34.273" v="3"/>
          <ac:spMkLst>
            <pc:docMk/>
            <pc:sldMk cId="278554091" sldId="323"/>
            <ac:spMk id="3" creationId="{00000000-0000-0000-0000-000000000000}"/>
          </ac:spMkLst>
        </pc:spChg>
        <pc:spChg chg="mod">
          <ac:chgData name="Dominik Böhler" userId="d6f71161-d1cb-4399-82c4-d80fb5b4761d" providerId="ADAL" clId="{286F8E30-5D2A-7648-A376-04041041F8E1}" dt="2021-02-17T09:25:34.273" v="3"/>
          <ac:spMkLst>
            <pc:docMk/>
            <pc:sldMk cId="278554091" sldId="323"/>
            <ac:spMk id="8" creationId="{26AE4EEA-C3FA-46E3-BC92-A0F6728664E0}"/>
          </ac:spMkLst>
        </pc:spChg>
        <pc:grpChg chg="mod">
          <ac:chgData name="Dominik Böhler" userId="d6f71161-d1cb-4399-82c4-d80fb5b4761d" providerId="ADAL" clId="{286F8E30-5D2A-7648-A376-04041041F8E1}" dt="2021-02-17T09:25:34.273" v="3"/>
          <ac:grpSpMkLst>
            <pc:docMk/>
            <pc:sldMk cId="278554091" sldId="323"/>
            <ac:grpSpMk id="9" creationId="{7EE255B9-D74C-4285-AF48-E36FC7D71B9C}"/>
          </ac:grpSpMkLst>
        </pc:grpChg>
        <pc:picChg chg="mod">
          <ac:chgData name="Dominik Böhler" userId="d6f71161-d1cb-4399-82c4-d80fb5b4761d" providerId="ADAL" clId="{286F8E30-5D2A-7648-A376-04041041F8E1}" dt="2021-02-17T09:25:34.273" v="3"/>
          <ac:picMkLst>
            <pc:docMk/>
            <pc:sldMk cId="278554091" sldId="323"/>
            <ac:picMk id="7" creationId="{00000000-0000-0000-0000-000000000000}"/>
          </ac:picMkLst>
        </pc:picChg>
      </pc:sldChg>
      <pc:sldChg chg="modSp">
        <pc:chgData name="Dominik Böhler" userId="d6f71161-d1cb-4399-82c4-d80fb5b4761d" providerId="ADAL" clId="{286F8E30-5D2A-7648-A376-04041041F8E1}" dt="2021-02-17T09:25:34.273" v="3"/>
        <pc:sldMkLst>
          <pc:docMk/>
          <pc:sldMk cId="4276924334" sldId="324"/>
        </pc:sldMkLst>
        <pc:spChg chg="mod">
          <ac:chgData name="Dominik Böhler" userId="d6f71161-d1cb-4399-82c4-d80fb5b4761d" providerId="ADAL" clId="{286F8E30-5D2A-7648-A376-04041041F8E1}" dt="2021-02-17T09:25:34.273" v="3"/>
          <ac:spMkLst>
            <pc:docMk/>
            <pc:sldMk cId="4276924334" sldId="324"/>
            <ac:spMk id="3" creationId="{00000000-0000-0000-0000-000000000000}"/>
          </ac:spMkLst>
        </pc:spChg>
        <pc:picChg chg="mod">
          <ac:chgData name="Dominik Böhler" userId="d6f71161-d1cb-4399-82c4-d80fb5b4761d" providerId="ADAL" clId="{286F8E30-5D2A-7648-A376-04041041F8E1}" dt="2021-02-17T09:25:34.273" v="3"/>
          <ac:picMkLst>
            <pc:docMk/>
            <pc:sldMk cId="4276924334" sldId="324"/>
            <ac:picMk id="6" creationId="{AA46C5E3-09AA-4359-9856-B9EC8B37BA5B}"/>
          </ac:picMkLst>
        </pc:picChg>
      </pc:sldChg>
      <pc:sldMasterChg chg="delSp modSp mod modSldLayout">
        <pc:chgData name="Dominik Böhler" userId="d6f71161-d1cb-4399-82c4-d80fb5b4761d" providerId="ADAL" clId="{286F8E30-5D2A-7648-A376-04041041F8E1}" dt="2021-02-17T09:25:34.273" v="3"/>
        <pc:sldMasterMkLst>
          <pc:docMk/>
          <pc:sldMasterMk cId="0" sldId="2147483659"/>
        </pc:sldMasterMkLst>
        <pc:spChg chg="mod">
          <ac:chgData name="Dominik Böhler" userId="d6f71161-d1cb-4399-82c4-d80fb5b4761d" providerId="ADAL" clId="{286F8E30-5D2A-7648-A376-04041041F8E1}" dt="2021-02-17T09:25:34.273" v="3"/>
          <ac:spMkLst>
            <pc:docMk/>
            <pc:sldMasterMk cId="0" sldId="2147483659"/>
            <ac:spMk id="10" creationId="{00000000-0000-0000-0000-000000000000}"/>
          </ac:spMkLst>
        </pc:spChg>
        <pc:spChg chg="mod">
          <ac:chgData name="Dominik Böhler" userId="d6f71161-d1cb-4399-82c4-d80fb5b4761d" providerId="ADAL" clId="{286F8E30-5D2A-7648-A376-04041041F8E1}" dt="2021-02-17T09:25:34.273" v="3"/>
          <ac:spMkLst>
            <pc:docMk/>
            <pc:sldMasterMk cId="0" sldId="2147483659"/>
            <ac:spMk id="11" creationId="{00000000-0000-0000-0000-000000000000}"/>
          </ac:spMkLst>
        </pc:spChg>
        <pc:spChg chg="mod">
          <ac:chgData name="Dominik Böhler" userId="d6f71161-d1cb-4399-82c4-d80fb5b4761d" providerId="ADAL" clId="{286F8E30-5D2A-7648-A376-04041041F8E1}" dt="2021-02-17T09:25:34.273" v="3"/>
          <ac:spMkLst>
            <pc:docMk/>
            <pc:sldMasterMk cId="0" sldId="2147483659"/>
            <ac:spMk id="12" creationId="{00000000-0000-0000-0000-000000000000}"/>
          </ac:spMkLst>
        </pc:spChg>
        <pc:spChg chg="mod">
          <ac:chgData name="Dominik Böhler" userId="d6f71161-d1cb-4399-82c4-d80fb5b4761d" providerId="ADAL" clId="{286F8E30-5D2A-7648-A376-04041041F8E1}" dt="2021-02-17T09:25:34.273" v="3"/>
          <ac:spMkLst>
            <pc:docMk/>
            <pc:sldMasterMk cId="0" sldId="2147483659"/>
            <ac:spMk id="13" creationId="{00000000-0000-0000-0000-000000000000}"/>
          </ac:spMkLst>
        </pc:spChg>
        <pc:spChg chg="mod">
          <ac:chgData name="Dominik Böhler" userId="d6f71161-d1cb-4399-82c4-d80fb5b4761d" providerId="ADAL" clId="{286F8E30-5D2A-7648-A376-04041041F8E1}" dt="2021-02-17T09:25:34.273" v="3"/>
          <ac:spMkLst>
            <pc:docMk/>
            <pc:sldMasterMk cId="0" sldId="2147483659"/>
            <ac:spMk id="14" creationId="{00000000-0000-0000-0000-000000000000}"/>
          </ac:spMkLst>
        </pc:spChg>
        <pc:spChg chg="del">
          <ac:chgData name="Dominik Böhler" userId="d6f71161-d1cb-4399-82c4-d80fb5b4761d" providerId="ADAL" clId="{286F8E30-5D2A-7648-A376-04041041F8E1}" dt="2021-02-17T09:25:16.090" v="2" actId="478"/>
          <ac:spMkLst>
            <pc:docMk/>
            <pc:sldMasterMk cId="0" sldId="2147483659"/>
            <ac:spMk id="16" creationId="{00000000-0000-0000-0000-000000000000}"/>
          </ac:spMkLst>
        </pc:spChg>
        <pc:picChg chg="del">
          <ac:chgData name="Dominik Böhler" userId="d6f71161-d1cb-4399-82c4-d80fb5b4761d" providerId="ADAL" clId="{286F8E30-5D2A-7648-A376-04041041F8E1}" dt="2021-02-17T09:25:14.590" v="1" actId="478"/>
          <ac:picMkLst>
            <pc:docMk/>
            <pc:sldMasterMk cId="0" sldId="2147483659"/>
            <ac:picMk id="15" creationId="{00000000-0000-0000-0000-000000000000}"/>
          </ac:picMkLst>
        </pc:picChg>
        <pc:sldLayoutChg chg="modSp">
          <pc:chgData name="Dominik Böhler" userId="d6f71161-d1cb-4399-82c4-d80fb5b4761d" providerId="ADAL" clId="{286F8E30-5D2A-7648-A376-04041041F8E1}" dt="2021-02-17T09:25:34.273" v="3"/>
          <pc:sldLayoutMkLst>
            <pc:docMk/>
            <pc:sldMasterMk cId="0" sldId="2147483659"/>
            <pc:sldLayoutMk cId="0" sldId="2147483649"/>
          </pc:sldLayoutMkLst>
          <pc:spChg chg="mod">
            <ac:chgData name="Dominik Böhler" userId="d6f71161-d1cb-4399-82c4-d80fb5b4761d" providerId="ADAL" clId="{286F8E30-5D2A-7648-A376-04041041F8E1}" dt="2021-02-17T09:25:34.273" v="3"/>
            <ac:spMkLst>
              <pc:docMk/>
              <pc:sldMasterMk cId="0" sldId="2147483659"/>
              <pc:sldLayoutMk cId="0" sldId="2147483649"/>
              <ac:spMk id="25"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0" sldId="2147483649"/>
              <ac:spMk id="26" creationId="{00000000-0000-0000-0000-000000000000}"/>
            </ac:spMkLst>
          </pc:spChg>
        </pc:sldLayoutChg>
        <pc:sldLayoutChg chg="modSp">
          <pc:chgData name="Dominik Böhler" userId="d6f71161-d1cb-4399-82c4-d80fb5b4761d" providerId="ADAL" clId="{286F8E30-5D2A-7648-A376-04041041F8E1}" dt="2021-02-17T09:25:34.273" v="3"/>
          <pc:sldLayoutMkLst>
            <pc:docMk/>
            <pc:sldMasterMk cId="0" sldId="2147483659"/>
            <pc:sldLayoutMk cId="0" sldId="2147483651"/>
          </pc:sldLayoutMkLst>
          <pc:spChg chg="mod">
            <ac:chgData name="Dominik Böhler" userId="d6f71161-d1cb-4399-82c4-d80fb5b4761d" providerId="ADAL" clId="{286F8E30-5D2A-7648-A376-04041041F8E1}" dt="2021-02-17T09:25:34.273" v="3"/>
            <ac:spMkLst>
              <pc:docMk/>
              <pc:sldMasterMk cId="0" sldId="2147483659"/>
              <pc:sldLayoutMk cId="0" sldId="2147483651"/>
              <ac:spMk id="38"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0" sldId="2147483651"/>
              <ac:spMk id="39"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0" sldId="2147483651"/>
              <ac:spMk id="40"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0" sldId="2147483651"/>
              <ac:spMk id="41"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0" sldId="2147483651"/>
              <ac:spMk id="42"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0" sldId="2147483651"/>
              <ac:spMk id="43"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0" sldId="2147483651"/>
              <ac:spMk id="44" creationId="{00000000-0000-0000-0000-000000000000}"/>
            </ac:spMkLst>
          </pc:spChg>
        </pc:sldLayoutChg>
        <pc:sldLayoutChg chg="modSp">
          <pc:chgData name="Dominik Böhler" userId="d6f71161-d1cb-4399-82c4-d80fb5b4761d" providerId="ADAL" clId="{286F8E30-5D2A-7648-A376-04041041F8E1}" dt="2021-02-17T09:25:34.273" v="3"/>
          <pc:sldLayoutMkLst>
            <pc:docMk/>
            <pc:sldMasterMk cId="0" sldId="2147483659"/>
            <pc:sldLayoutMk cId="0" sldId="2147483654"/>
          </pc:sldLayoutMkLst>
          <pc:spChg chg="mod">
            <ac:chgData name="Dominik Böhler" userId="d6f71161-d1cb-4399-82c4-d80fb5b4761d" providerId="ADAL" clId="{286F8E30-5D2A-7648-A376-04041041F8E1}" dt="2021-02-17T09:25:34.273" v="3"/>
            <ac:spMkLst>
              <pc:docMk/>
              <pc:sldMasterMk cId="0" sldId="2147483659"/>
              <pc:sldLayoutMk cId="0" sldId="2147483654"/>
              <ac:spMk id="62"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0" sldId="2147483654"/>
              <ac:spMk id="63"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0" sldId="2147483654"/>
              <ac:spMk id="64"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0" sldId="2147483654"/>
              <ac:spMk id="65"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0" sldId="2147483654"/>
              <ac:spMk id="66"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0" sldId="2147483654"/>
              <ac:spMk id="67" creationId="{00000000-0000-0000-0000-000000000000}"/>
            </ac:spMkLst>
          </pc:spChg>
        </pc:sldLayoutChg>
        <pc:sldLayoutChg chg="modSp">
          <pc:chgData name="Dominik Böhler" userId="d6f71161-d1cb-4399-82c4-d80fb5b4761d" providerId="ADAL" clId="{286F8E30-5D2A-7648-A376-04041041F8E1}" dt="2021-02-17T09:25:34.273" v="3"/>
          <pc:sldLayoutMkLst>
            <pc:docMk/>
            <pc:sldMasterMk cId="0" sldId="2147483659"/>
            <pc:sldLayoutMk cId="0" sldId="2147483655"/>
          </pc:sldLayoutMkLst>
          <pc:spChg chg="mod">
            <ac:chgData name="Dominik Böhler" userId="d6f71161-d1cb-4399-82c4-d80fb5b4761d" providerId="ADAL" clId="{286F8E30-5D2A-7648-A376-04041041F8E1}" dt="2021-02-17T09:25:34.273" v="3"/>
            <ac:spMkLst>
              <pc:docMk/>
              <pc:sldMasterMk cId="0" sldId="2147483659"/>
              <pc:sldLayoutMk cId="0" sldId="2147483655"/>
              <ac:spMk id="69"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0" sldId="2147483655"/>
              <ac:spMk id="70"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0" sldId="2147483655"/>
              <ac:spMk id="71"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0" sldId="2147483655"/>
              <ac:spMk id="72"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0" sldId="2147483655"/>
              <ac:spMk id="73" creationId="{00000000-0000-0000-0000-000000000000}"/>
            </ac:spMkLst>
          </pc:spChg>
        </pc:sldLayoutChg>
        <pc:sldLayoutChg chg="modSp">
          <pc:chgData name="Dominik Böhler" userId="d6f71161-d1cb-4399-82c4-d80fb5b4761d" providerId="ADAL" clId="{286F8E30-5D2A-7648-A376-04041041F8E1}" dt="2021-02-17T09:25:34.273" v="3"/>
          <pc:sldLayoutMkLst>
            <pc:docMk/>
            <pc:sldMasterMk cId="0" sldId="2147483659"/>
            <pc:sldLayoutMk cId="0" sldId="2147483656"/>
          </pc:sldLayoutMkLst>
          <pc:spChg chg="mod">
            <ac:chgData name="Dominik Böhler" userId="d6f71161-d1cb-4399-82c4-d80fb5b4761d" providerId="ADAL" clId="{286F8E30-5D2A-7648-A376-04041041F8E1}" dt="2021-02-17T09:25:34.273" v="3"/>
            <ac:spMkLst>
              <pc:docMk/>
              <pc:sldMasterMk cId="0" sldId="2147483659"/>
              <pc:sldLayoutMk cId="0" sldId="2147483656"/>
              <ac:spMk id="75"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0" sldId="2147483656"/>
              <ac:spMk id="76"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0" sldId="2147483656"/>
              <ac:spMk id="77"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0" sldId="2147483656"/>
              <ac:spMk id="78" creationId="{00000000-0000-0000-0000-000000000000}"/>
            </ac:spMkLst>
          </pc:spChg>
        </pc:sldLayoutChg>
        <pc:sldLayoutChg chg="modSp">
          <pc:chgData name="Dominik Böhler" userId="d6f71161-d1cb-4399-82c4-d80fb5b4761d" providerId="ADAL" clId="{286F8E30-5D2A-7648-A376-04041041F8E1}" dt="2021-02-17T09:25:34.273" v="3"/>
          <pc:sldLayoutMkLst>
            <pc:docMk/>
            <pc:sldMasterMk cId="0" sldId="2147483659"/>
            <pc:sldLayoutMk cId="0" sldId="2147483657"/>
          </pc:sldLayoutMkLst>
          <pc:spChg chg="mod">
            <ac:chgData name="Dominik Böhler" userId="d6f71161-d1cb-4399-82c4-d80fb5b4761d" providerId="ADAL" clId="{286F8E30-5D2A-7648-A376-04041041F8E1}" dt="2021-02-17T09:25:34.273" v="3"/>
            <ac:spMkLst>
              <pc:docMk/>
              <pc:sldMasterMk cId="0" sldId="2147483659"/>
              <pc:sldLayoutMk cId="0" sldId="2147483657"/>
              <ac:spMk id="80"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0" sldId="2147483657"/>
              <ac:spMk id="81"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0" sldId="2147483657"/>
              <ac:spMk id="82" creationId="{00000000-0000-0000-0000-000000000000}"/>
            </ac:spMkLst>
          </pc:spChg>
        </pc:sldLayoutChg>
        <pc:sldLayoutChg chg="modSp">
          <pc:chgData name="Dominik Böhler" userId="d6f71161-d1cb-4399-82c4-d80fb5b4761d" providerId="ADAL" clId="{286F8E30-5D2A-7648-A376-04041041F8E1}" dt="2021-02-17T09:25:34.273" v="3"/>
          <pc:sldLayoutMkLst>
            <pc:docMk/>
            <pc:sldMasterMk cId="0" sldId="2147483659"/>
            <pc:sldLayoutMk cId="3245734942" sldId="2147483665"/>
          </pc:sldLayoutMkLst>
          <pc:spChg chg="mod">
            <ac:chgData name="Dominik Böhler" userId="d6f71161-d1cb-4399-82c4-d80fb5b4761d" providerId="ADAL" clId="{286F8E30-5D2A-7648-A376-04041041F8E1}" dt="2021-02-17T09:25:34.273" v="3"/>
            <ac:spMkLst>
              <pc:docMk/>
              <pc:sldMasterMk cId="0" sldId="2147483659"/>
              <pc:sldLayoutMk cId="3245734942" sldId="2147483665"/>
              <ac:spMk id="18"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3245734942" sldId="2147483665"/>
              <ac:spMk id="19"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3245734942" sldId="2147483665"/>
              <ac:spMk id="20"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3245734942" sldId="2147483665"/>
              <ac:spMk id="21"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3245734942" sldId="2147483665"/>
              <ac:spMk id="22"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3245734942" sldId="2147483665"/>
              <ac:spMk id="23" creationId="{00000000-0000-0000-0000-000000000000}"/>
            </ac:spMkLst>
          </pc:spChg>
        </pc:sldLayoutChg>
        <pc:sldLayoutChg chg="modSp">
          <pc:chgData name="Dominik Böhler" userId="d6f71161-d1cb-4399-82c4-d80fb5b4761d" providerId="ADAL" clId="{286F8E30-5D2A-7648-A376-04041041F8E1}" dt="2021-02-17T09:25:34.273" v="3"/>
          <pc:sldLayoutMkLst>
            <pc:docMk/>
            <pc:sldMasterMk cId="0" sldId="2147483659"/>
            <pc:sldLayoutMk cId="2826302669" sldId="2147483666"/>
          </pc:sldLayoutMkLst>
          <pc:spChg chg="mod">
            <ac:chgData name="Dominik Böhler" userId="d6f71161-d1cb-4399-82c4-d80fb5b4761d" providerId="ADAL" clId="{286F8E30-5D2A-7648-A376-04041041F8E1}" dt="2021-02-17T09:25:34.273" v="3"/>
            <ac:spMkLst>
              <pc:docMk/>
              <pc:sldMasterMk cId="0" sldId="2147483659"/>
              <pc:sldLayoutMk cId="2826302669" sldId="2147483666"/>
              <ac:spMk id="54"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2826302669" sldId="2147483666"/>
              <ac:spMk id="55"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2826302669" sldId="2147483666"/>
              <ac:spMk id="56"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2826302669" sldId="2147483666"/>
              <ac:spMk id="57"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2826302669" sldId="2147483666"/>
              <ac:spMk id="58" creationId="{00000000-0000-0000-0000-000000000000}"/>
            </ac:spMkLst>
          </pc:spChg>
        </pc:sldLayoutChg>
        <pc:sldLayoutChg chg="modSp">
          <pc:chgData name="Dominik Böhler" userId="d6f71161-d1cb-4399-82c4-d80fb5b4761d" providerId="ADAL" clId="{286F8E30-5D2A-7648-A376-04041041F8E1}" dt="2021-02-17T09:25:34.273" v="3"/>
          <pc:sldLayoutMkLst>
            <pc:docMk/>
            <pc:sldMasterMk cId="0" sldId="2147483659"/>
            <pc:sldLayoutMk cId="146176256" sldId="2147483667"/>
          </pc:sldLayoutMkLst>
          <pc:spChg chg="mod">
            <ac:chgData name="Dominik Böhler" userId="d6f71161-d1cb-4399-82c4-d80fb5b4761d" providerId="ADAL" clId="{286F8E30-5D2A-7648-A376-04041041F8E1}" dt="2021-02-17T09:25:34.273" v="3"/>
            <ac:spMkLst>
              <pc:docMk/>
              <pc:sldMasterMk cId="0" sldId="2147483659"/>
              <pc:sldLayoutMk cId="146176256" sldId="2147483667"/>
              <ac:spMk id="31"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146176256" sldId="2147483667"/>
              <ac:spMk id="32"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146176256" sldId="2147483667"/>
              <ac:spMk id="33"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146176256" sldId="2147483667"/>
              <ac:spMk id="34"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146176256" sldId="2147483667"/>
              <ac:spMk id="35"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146176256" sldId="2147483667"/>
              <ac:spMk id="36" creationId="{00000000-0000-0000-0000-000000000000}"/>
            </ac:spMkLst>
          </pc:spChg>
        </pc:sldLayoutChg>
        <pc:sldLayoutChg chg="modSp">
          <pc:chgData name="Dominik Böhler" userId="d6f71161-d1cb-4399-82c4-d80fb5b4761d" providerId="ADAL" clId="{286F8E30-5D2A-7648-A376-04041041F8E1}" dt="2021-02-17T09:25:34.273" v="3"/>
          <pc:sldLayoutMkLst>
            <pc:docMk/>
            <pc:sldMasterMk cId="0" sldId="2147483659"/>
            <pc:sldLayoutMk cId="3428980213" sldId="2147483668"/>
          </pc:sldLayoutMkLst>
          <pc:spChg chg="mod">
            <ac:chgData name="Dominik Böhler" userId="d6f71161-d1cb-4399-82c4-d80fb5b4761d" providerId="ADAL" clId="{286F8E30-5D2A-7648-A376-04041041F8E1}" dt="2021-02-17T09:25:34.273" v="3"/>
            <ac:spMkLst>
              <pc:docMk/>
              <pc:sldMasterMk cId="0" sldId="2147483659"/>
              <pc:sldLayoutMk cId="3428980213" sldId="2147483668"/>
              <ac:spMk id="3"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3428980213" sldId="2147483668"/>
              <ac:spMk id="5"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3428980213" sldId="2147483668"/>
              <ac:spMk id="7"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3428980213" sldId="2147483668"/>
              <ac:spMk id="9"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3428980213" sldId="2147483668"/>
              <ac:spMk id="11"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3428980213" sldId="2147483668"/>
              <ac:spMk id="25"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3428980213" sldId="2147483668"/>
              <ac:spMk id="26" creationId="{00000000-0000-0000-0000-000000000000}"/>
            </ac:spMkLst>
          </pc:spChg>
        </pc:sldLayoutChg>
        <pc:sldLayoutChg chg="modSp">
          <pc:chgData name="Dominik Böhler" userId="d6f71161-d1cb-4399-82c4-d80fb5b4761d" providerId="ADAL" clId="{286F8E30-5D2A-7648-A376-04041041F8E1}" dt="2021-02-17T09:25:34.273" v="3"/>
          <pc:sldLayoutMkLst>
            <pc:docMk/>
            <pc:sldMasterMk cId="0" sldId="2147483659"/>
            <pc:sldLayoutMk cId="4044794982" sldId="2147483669"/>
          </pc:sldLayoutMkLst>
          <pc:spChg chg="mod">
            <ac:chgData name="Dominik Böhler" userId="d6f71161-d1cb-4399-82c4-d80fb5b4761d" providerId="ADAL" clId="{286F8E30-5D2A-7648-A376-04041041F8E1}" dt="2021-02-17T09:25:34.273" v="3"/>
            <ac:spMkLst>
              <pc:docMk/>
              <pc:sldMasterMk cId="0" sldId="2147483659"/>
              <pc:sldLayoutMk cId="4044794982" sldId="2147483669"/>
              <ac:spMk id="3"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4044794982" sldId="2147483669"/>
              <ac:spMk id="4"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4044794982" sldId="2147483669"/>
              <ac:spMk id="5"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4044794982" sldId="2147483669"/>
              <ac:spMk id="6"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4044794982" sldId="2147483669"/>
              <ac:spMk id="7"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4044794982" sldId="2147483669"/>
              <ac:spMk id="8"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4044794982" sldId="2147483669"/>
              <ac:spMk id="9"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4044794982" sldId="2147483669"/>
              <ac:spMk id="11"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4044794982" sldId="2147483669"/>
              <ac:spMk id="12"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4044794982" sldId="2147483669"/>
              <ac:spMk id="14"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4044794982" sldId="2147483669"/>
              <ac:spMk id="25"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4044794982" sldId="2147483669"/>
              <ac:spMk id="26" creationId="{00000000-0000-0000-0000-000000000000}"/>
            </ac:spMkLst>
          </pc:spChg>
        </pc:sldLayoutChg>
        <pc:sldLayoutChg chg="modSp">
          <pc:chgData name="Dominik Böhler" userId="d6f71161-d1cb-4399-82c4-d80fb5b4761d" providerId="ADAL" clId="{286F8E30-5D2A-7648-A376-04041041F8E1}" dt="2021-02-17T09:25:34.273" v="3"/>
          <pc:sldLayoutMkLst>
            <pc:docMk/>
            <pc:sldMasterMk cId="0" sldId="2147483659"/>
            <pc:sldLayoutMk cId="2528222089" sldId="2147483678"/>
          </pc:sldLayoutMkLst>
          <pc:spChg chg="mod">
            <ac:chgData name="Dominik Böhler" userId="d6f71161-d1cb-4399-82c4-d80fb5b4761d" providerId="ADAL" clId="{286F8E30-5D2A-7648-A376-04041041F8E1}" dt="2021-02-17T09:25:34.273" v="3"/>
            <ac:spMkLst>
              <pc:docMk/>
              <pc:sldMasterMk cId="0" sldId="2147483659"/>
              <pc:sldLayoutMk cId="2528222089" sldId="2147483678"/>
              <ac:spMk id="3"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2528222089" sldId="2147483678"/>
              <ac:spMk id="9"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2528222089" sldId="2147483678"/>
              <ac:spMk id="11" creationId="{00000000-0000-0000-0000-000000000000}"/>
            </ac:spMkLst>
          </pc:spChg>
          <pc:spChg chg="mod">
            <ac:chgData name="Dominik Böhler" userId="d6f71161-d1cb-4399-82c4-d80fb5b4761d" providerId="ADAL" clId="{286F8E30-5D2A-7648-A376-04041041F8E1}" dt="2021-02-17T09:25:34.273" v="3"/>
            <ac:spMkLst>
              <pc:docMk/>
              <pc:sldMasterMk cId="0" sldId="2147483659"/>
              <pc:sldLayoutMk cId="2528222089" sldId="2147483678"/>
              <ac:spMk id="13" creationId="{00000000-0000-0000-0000-000000000000}"/>
            </ac:spMkLst>
          </pc:spChg>
        </pc:sldLayoutChg>
      </pc:sldMasterChg>
      <pc:sldMasterChg chg="delSp modSp mod modSldLayout">
        <pc:chgData name="Dominik Böhler" userId="d6f71161-d1cb-4399-82c4-d80fb5b4761d" providerId="ADAL" clId="{286F8E30-5D2A-7648-A376-04041041F8E1}" dt="2021-02-17T09:25:34.273" v="3"/>
        <pc:sldMasterMkLst>
          <pc:docMk/>
          <pc:sldMasterMk cId="200283969" sldId="2147483660"/>
        </pc:sldMasterMkLst>
        <pc:spChg chg="mod">
          <ac:chgData name="Dominik Böhler" userId="d6f71161-d1cb-4399-82c4-d80fb5b4761d" providerId="ADAL" clId="{286F8E30-5D2A-7648-A376-04041041F8E1}" dt="2021-02-17T09:25:34.273" v="3"/>
          <ac:spMkLst>
            <pc:docMk/>
            <pc:sldMasterMk cId="200283969" sldId="2147483660"/>
            <ac:spMk id="10" creationId="{00000000-0000-0000-0000-000000000000}"/>
          </ac:spMkLst>
        </pc:spChg>
        <pc:spChg chg="mod">
          <ac:chgData name="Dominik Böhler" userId="d6f71161-d1cb-4399-82c4-d80fb5b4761d" providerId="ADAL" clId="{286F8E30-5D2A-7648-A376-04041041F8E1}" dt="2021-02-17T09:25:34.273" v="3"/>
          <ac:spMkLst>
            <pc:docMk/>
            <pc:sldMasterMk cId="200283969" sldId="2147483660"/>
            <ac:spMk id="11" creationId="{00000000-0000-0000-0000-000000000000}"/>
          </ac:spMkLst>
        </pc:spChg>
        <pc:spChg chg="mod">
          <ac:chgData name="Dominik Böhler" userId="d6f71161-d1cb-4399-82c4-d80fb5b4761d" providerId="ADAL" clId="{286F8E30-5D2A-7648-A376-04041041F8E1}" dt="2021-02-17T09:25:34.273" v="3"/>
          <ac:spMkLst>
            <pc:docMk/>
            <pc:sldMasterMk cId="200283969" sldId="2147483660"/>
            <ac:spMk id="12" creationId="{00000000-0000-0000-0000-000000000000}"/>
          </ac:spMkLst>
        </pc:spChg>
        <pc:spChg chg="mod">
          <ac:chgData name="Dominik Böhler" userId="d6f71161-d1cb-4399-82c4-d80fb5b4761d" providerId="ADAL" clId="{286F8E30-5D2A-7648-A376-04041041F8E1}" dt="2021-02-17T09:25:34.273" v="3"/>
          <ac:spMkLst>
            <pc:docMk/>
            <pc:sldMasterMk cId="200283969" sldId="2147483660"/>
            <ac:spMk id="13" creationId="{00000000-0000-0000-0000-000000000000}"/>
          </ac:spMkLst>
        </pc:spChg>
        <pc:spChg chg="mod">
          <ac:chgData name="Dominik Böhler" userId="d6f71161-d1cb-4399-82c4-d80fb5b4761d" providerId="ADAL" clId="{286F8E30-5D2A-7648-A376-04041041F8E1}" dt="2021-02-17T09:25:34.273" v="3"/>
          <ac:spMkLst>
            <pc:docMk/>
            <pc:sldMasterMk cId="200283969" sldId="2147483660"/>
            <ac:spMk id="14" creationId="{00000000-0000-0000-0000-000000000000}"/>
          </ac:spMkLst>
        </pc:spChg>
        <pc:picChg chg="del">
          <ac:chgData name="Dominik Böhler" userId="d6f71161-d1cb-4399-82c4-d80fb5b4761d" providerId="ADAL" clId="{286F8E30-5D2A-7648-A376-04041041F8E1}" dt="2021-02-17T09:25:10.615" v="0" actId="478"/>
          <ac:picMkLst>
            <pc:docMk/>
            <pc:sldMasterMk cId="200283969" sldId="2147483660"/>
            <ac:picMk id="15" creationId="{00000000-0000-0000-0000-000000000000}"/>
          </ac:picMkLst>
        </pc:picChg>
        <pc:sldLayoutChg chg="modSp">
          <pc:chgData name="Dominik Böhler" userId="d6f71161-d1cb-4399-82c4-d80fb5b4761d" providerId="ADAL" clId="{286F8E30-5D2A-7648-A376-04041041F8E1}" dt="2021-02-17T09:25:34.273" v="3"/>
          <pc:sldLayoutMkLst>
            <pc:docMk/>
            <pc:sldMasterMk cId="200283969" sldId="2147483660"/>
            <pc:sldLayoutMk cId="3068857950" sldId="2147483664"/>
          </pc:sldLayoutMkLst>
          <pc:spChg chg="mod">
            <ac:chgData name="Dominik Böhler" userId="d6f71161-d1cb-4399-82c4-d80fb5b4761d" providerId="ADAL" clId="{286F8E30-5D2A-7648-A376-04041041F8E1}" dt="2021-02-17T09:25:34.273" v="3"/>
            <ac:spMkLst>
              <pc:docMk/>
              <pc:sldMasterMk cId="200283969" sldId="2147483660"/>
              <pc:sldLayoutMk cId="3068857950" sldId="2147483664"/>
              <ac:spMk id="9" creationId="{00000000-0000-0000-0000-000000000000}"/>
            </ac:spMkLst>
          </pc:spChg>
          <pc:spChg chg="mod">
            <ac:chgData name="Dominik Böhler" userId="d6f71161-d1cb-4399-82c4-d80fb5b4761d" providerId="ADAL" clId="{286F8E30-5D2A-7648-A376-04041041F8E1}" dt="2021-02-17T09:25:34.273" v="3"/>
            <ac:spMkLst>
              <pc:docMk/>
              <pc:sldMasterMk cId="200283969" sldId="2147483660"/>
              <pc:sldLayoutMk cId="3068857950" sldId="2147483664"/>
              <ac:spMk id="38" creationId="{00000000-0000-0000-0000-000000000000}"/>
            </ac:spMkLst>
          </pc:spChg>
          <pc:spChg chg="mod">
            <ac:chgData name="Dominik Böhler" userId="d6f71161-d1cb-4399-82c4-d80fb5b4761d" providerId="ADAL" clId="{286F8E30-5D2A-7648-A376-04041041F8E1}" dt="2021-02-17T09:25:34.273" v="3"/>
            <ac:spMkLst>
              <pc:docMk/>
              <pc:sldMasterMk cId="200283969" sldId="2147483660"/>
              <pc:sldLayoutMk cId="3068857950" sldId="2147483664"/>
              <ac:spMk id="39" creationId="{00000000-0000-0000-0000-000000000000}"/>
            </ac:spMkLst>
          </pc:spChg>
          <pc:spChg chg="mod">
            <ac:chgData name="Dominik Böhler" userId="d6f71161-d1cb-4399-82c4-d80fb5b4761d" providerId="ADAL" clId="{286F8E30-5D2A-7648-A376-04041041F8E1}" dt="2021-02-17T09:25:34.273" v="3"/>
            <ac:spMkLst>
              <pc:docMk/>
              <pc:sldMasterMk cId="200283969" sldId="2147483660"/>
              <pc:sldLayoutMk cId="3068857950" sldId="2147483664"/>
              <ac:spMk id="40" creationId="{00000000-0000-0000-0000-000000000000}"/>
            </ac:spMkLst>
          </pc:spChg>
          <pc:spChg chg="mod">
            <ac:chgData name="Dominik Böhler" userId="d6f71161-d1cb-4399-82c4-d80fb5b4761d" providerId="ADAL" clId="{286F8E30-5D2A-7648-A376-04041041F8E1}" dt="2021-02-17T09:25:34.273" v="3"/>
            <ac:spMkLst>
              <pc:docMk/>
              <pc:sldMasterMk cId="200283969" sldId="2147483660"/>
              <pc:sldLayoutMk cId="3068857950" sldId="2147483664"/>
              <ac:spMk id="41" creationId="{00000000-0000-0000-0000-000000000000}"/>
            </ac:spMkLst>
          </pc:spChg>
          <pc:spChg chg="mod">
            <ac:chgData name="Dominik Böhler" userId="d6f71161-d1cb-4399-82c4-d80fb5b4761d" providerId="ADAL" clId="{286F8E30-5D2A-7648-A376-04041041F8E1}" dt="2021-02-17T09:25:34.273" v="3"/>
            <ac:spMkLst>
              <pc:docMk/>
              <pc:sldMasterMk cId="200283969" sldId="2147483660"/>
              <pc:sldLayoutMk cId="3068857950" sldId="2147483664"/>
              <ac:spMk id="42" creationId="{00000000-0000-0000-0000-000000000000}"/>
            </ac:spMkLst>
          </pc:spChg>
          <pc:spChg chg="mod">
            <ac:chgData name="Dominik Böhler" userId="d6f71161-d1cb-4399-82c4-d80fb5b4761d" providerId="ADAL" clId="{286F8E30-5D2A-7648-A376-04041041F8E1}" dt="2021-02-17T09:25:34.273" v="3"/>
            <ac:spMkLst>
              <pc:docMk/>
              <pc:sldMasterMk cId="200283969" sldId="2147483660"/>
              <pc:sldLayoutMk cId="3068857950" sldId="2147483664"/>
              <ac:spMk id="43" creationId="{00000000-0000-0000-0000-000000000000}"/>
            </ac:spMkLst>
          </pc:spChg>
          <pc:spChg chg="mod">
            <ac:chgData name="Dominik Böhler" userId="d6f71161-d1cb-4399-82c4-d80fb5b4761d" providerId="ADAL" clId="{286F8E30-5D2A-7648-A376-04041041F8E1}" dt="2021-02-17T09:25:34.273" v="3"/>
            <ac:spMkLst>
              <pc:docMk/>
              <pc:sldMasterMk cId="200283969" sldId="2147483660"/>
              <pc:sldLayoutMk cId="3068857950" sldId="2147483664"/>
              <ac:spMk id="44" creationId="{00000000-0000-0000-0000-000000000000}"/>
            </ac:spMkLst>
          </pc:spChg>
        </pc:sldLayoutChg>
      </pc:sldMasterChg>
    </pc:docChg>
  </pc:docChgLst>
  <pc:docChgLst>
    <pc:chgData name="Robby Roth" userId="47608e0cc0708d8b" providerId="LiveId" clId="{9A4A7738-85D2-4E6A-B65E-4751FC9A77A6}"/>
    <pc:docChg chg="custSel modSld">
      <pc:chgData name="Robby Roth" userId="47608e0cc0708d8b" providerId="LiveId" clId="{9A4A7738-85D2-4E6A-B65E-4751FC9A77A6}" dt="2020-02-09T21:35:21.476" v="60" actId="478"/>
      <pc:docMkLst>
        <pc:docMk/>
      </pc:docMkLst>
      <pc:sldChg chg="addSp delSp modSp">
        <pc:chgData name="Robby Roth" userId="47608e0cc0708d8b" providerId="LiveId" clId="{9A4A7738-85D2-4E6A-B65E-4751FC9A77A6}" dt="2020-02-09T21:35:21.476" v="60" actId="478"/>
        <pc:sldMkLst>
          <pc:docMk/>
          <pc:sldMk cId="4140415912" sldId="301"/>
        </pc:sldMkLst>
        <pc:spChg chg="add del mod">
          <ac:chgData name="Robby Roth" userId="47608e0cc0708d8b" providerId="LiveId" clId="{9A4A7738-85D2-4E6A-B65E-4751FC9A77A6}" dt="2020-02-09T21:35:21.476" v="60" actId="478"/>
          <ac:spMkLst>
            <pc:docMk/>
            <pc:sldMk cId="4140415912" sldId="301"/>
            <ac:spMk id="9" creationId="{5C967663-231F-4F7B-A671-FB5EF72215FD}"/>
          </ac:spMkLst>
        </pc:spChg>
      </pc:sldChg>
      <pc:sldChg chg="modSp addCm">
        <pc:chgData name="Robby Roth" userId="47608e0cc0708d8b" providerId="LiveId" clId="{9A4A7738-85D2-4E6A-B65E-4751FC9A77A6}" dt="2020-02-06T19:36:19.946" v="2" actId="1589"/>
        <pc:sldMkLst>
          <pc:docMk/>
          <pc:sldMk cId="1273494674" sldId="315"/>
        </pc:sldMkLst>
        <pc:picChg chg="mod">
          <ac:chgData name="Robby Roth" userId="47608e0cc0708d8b" providerId="LiveId" clId="{9A4A7738-85D2-4E6A-B65E-4751FC9A77A6}" dt="2020-02-06T19:35:22.552" v="1" actId="1076"/>
          <ac:picMkLst>
            <pc:docMk/>
            <pc:sldMk cId="1273494674" sldId="315"/>
            <ac:picMk id="6" creationId="{AC2F3A04-BF67-47CA-BE2A-B313964B5813}"/>
          </ac:picMkLst>
        </pc:picChg>
      </pc:sldChg>
      <pc:sldChg chg="addCm modNotesTx">
        <pc:chgData name="Robby Roth" userId="47608e0cc0708d8b" providerId="LiveId" clId="{9A4A7738-85D2-4E6A-B65E-4751FC9A77A6}" dt="2020-02-06T19:39:35.534" v="56" actId="1589"/>
        <pc:sldMkLst>
          <pc:docMk/>
          <pc:sldMk cId="2603206718" sldId="32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2/17/21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‹Nr.›</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‹Nr.›</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spcBef>
                <a:spcPct val="0"/>
              </a:spcBef>
              <a:buFontTx/>
              <a:buChar char="•"/>
            </a:pPr>
            <a:r>
              <a:rPr lang="en-US" dirty="0">
                <a:solidFill>
                  <a:prstClr val="black"/>
                </a:solidFill>
                <a:latin typeface="Calibri" panose="020F0502020204030204"/>
                <a:ea typeface="+mn-ea"/>
                <a:cs typeface="+mn-cs"/>
              </a:rPr>
              <a:t>Digital dashboard is a customized electronic display for a particular user. Vendors like Yahoo! and MSN provide common examples. </a:t>
            </a:r>
          </a:p>
          <a:p>
            <a:pPr marL="171450" lvl="0" indent="-171450" defTabSz="914400">
              <a:spcBef>
                <a:spcPct val="0"/>
              </a:spcBef>
              <a:buFontTx/>
              <a:buChar char="•"/>
            </a:pPr>
            <a:r>
              <a:rPr lang="en-US" dirty="0">
                <a:solidFill>
                  <a:prstClr val="black"/>
                </a:solidFill>
                <a:latin typeface="Calibri" panose="020F0502020204030204"/>
                <a:ea typeface="+mn-ea"/>
                <a:cs typeface="+mn-cs"/>
              </a:rPr>
              <a:t>Users can define content they want—say, a local weather forecast, a list of stock prices, or a list of news sources—and the vendor constructs customized display for each user.</a:t>
            </a:r>
          </a:p>
          <a:p>
            <a:pPr marL="171450" lvl="0" indent="-171450" defTabSz="914400">
              <a:buFont typeface="Arial" panose="020B0604020202020204" pitchFamily="34" charset="0"/>
              <a:buChar cha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31771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b="1" dirty="0">
                <a:solidFill>
                  <a:prstClr val="black"/>
                </a:solidFill>
                <a:latin typeface="Calibri" panose="020F0502020204030204"/>
                <a:ea typeface="+mn-ea"/>
                <a:cs typeface="+mn-cs"/>
              </a:rPr>
              <a:t>Report authoring </a:t>
            </a:r>
            <a:r>
              <a:rPr lang="en-US" dirty="0">
                <a:solidFill>
                  <a:prstClr val="black"/>
                </a:solidFill>
                <a:latin typeface="Calibri" panose="020F0502020204030204"/>
                <a:ea typeface="+mn-ea"/>
                <a:cs typeface="+mn-cs"/>
              </a:rPr>
              <a:t>involves connecting to data sources, creating the report structure, and formatting the report.</a:t>
            </a:r>
          </a:p>
          <a:p>
            <a:pPr lvl="0" defTabSz="914400"/>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21027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spcBef>
                <a:spcPct val="0"/>
              </a:spcBef>
              <a:buFontTx/>
              <a:buChar char="•"/>
            </a:pPr>
            <a:r>
              <a:rPr lang="en-US" dirty="0">
                <a:solidFill>
                  <a:prstClr val="black"/>
                </a:solidFill>
                <a:latin typeface="Calibri" panose="020F0502020204030204"/>
                <a:ea typeface="+mn-ea"/>
                <a:cs typeface="+mn-cs"/>
              </a:rPr>
              <a:t>One common way to create reports is to use a developer tool such as Microsoft’s Visual Studio, which can connect to many different data sources. </a:t>
            </a:r>
          </a:p>
          <a:p>
            <a:pPr marL="171450" lvl="0" indent="-171450" defTabSz="914400">
              <a:spcBef>
                <a:spcPct val="0"/>
              </a:spcBef>
              <a:buFontTx/>
              <a:buChar char="•"/>
            </a:pPr>
            <a:r>
              <a:rPr lang="en-US" dirty="0">
                <a:solidFill>
                  <a:prstClr val="black"/>
                </a:solidFill>
                <a:latin typeface="Calibri" panose="020F0502020204030204"/>
                <a:ea typeface="+mn-ea"/>
                <a:cs typeface="+mn-cs"/>
              </a:rPr>
              <a:t>Here Visual Studio connected to a database that contains source data and an SQL statement, shown in the lower-center portion of this display, to generate this report. Visual Studio can be used to format the report as well.</a:t>
            </a:r>
          </a:p>
          <a:p>
            <a:pPr marL="171450" lvl="0" indent="-171450" defTabSz="914400">
              <a:buFont typeface="Arial" panose="020B0604020202020204" pitchFamily="34" charset="0"/>
              <a:buChar cha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19618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spcBef>
                <a:spcPct val="0"/>
              </a:spcBef>
              <a:buFontTx/>
              <a:buChar char="•"/>
            </a:pPr>
            <a:r>
              <a:rPr lang="en-US" b="1" dirty="0">
                <a:solidFill>
                  <a:prstClr val="black"/>
                </a:solidFill>
                <a:latin typeface="Calibri" panose="020F0502020204030204"/>
                <a:ea typeface="+mn-ea"/>
                <a:cs typeface="+mn-cs"/>
              </a:rPr>
              <a:t>Measure</a:t>
            </a:r>
            <a:r>
              <a:rPr lang="en-US" dirty="0">
                <a:solidFill>
                  <a:prstClr val="black"/>
                </a:solidFill>
                <a:latin typeface="Calibri" panose="020F0502020204030204"/>
                <a:ea typeface="+mn-ea"/>
                <a:cs typeface="+mn-cs"/>
              </a:rPr>
              <a:t> is a data item of interest. Total sales, average sales, and average cost are examples of measures.</a:t>
            </a:r>
          </a:p>
          <a:p>
            <a:pPr marL="171450" lvl="0" indent="-171450" defTabSz="914400">
              <a:spcBef>
                <a:spcPct val="0"/>
              </a:spcBef>
              <a:buFontTx/>
              <a:buChar char="•"/>
            </a:pPr>
            <a:r>
              <a:rPr lang="en-US" b="1" dirty="0">
                <a:solidFill>
                  <a:prstClr val="black"/>
                </a:solidFill>
                <a:latin typeface="Calibri" panose="020F0502020204030204"/>
                <a:ea typeface="+mn-ea"/>
                <a:cs typeface="+mn-cs"/>
              </a:rPr>
              <a:t>Dimension </a:t>
            </a:r>
            <a:r>
              <a:rPr lang="en-US" dirty="0">
                <a:solidFill>
                  <a:prstClr val="black"/>
                </a:solidFill>
                <a:latin typeface="Calibri" panose="020F0502020204030204"/>
                <a:ea typeface="+mn-ea"/>
                <a:cs typeface="+mn-cs"/>
              </a:rPr>
              <a:t>is a characteristic of a measure. Purchase date, customer type, customer location, and sales region are all examples of dimensions.</a:t>
            </a:r>
          </a:p>
          <a:p>
            <a:pPr marL="171450" lvl="0" indent="-171450" defTabSz="914400">
              <a:spcBef>
                <a:spcPct val="0"/>
              </a:spcBef>
              <a:buFontTx/>
              <a:buChar char="•"/>
            </a:pPr>
            <a:r>
              <a:rPr lang="en-US" dirty="0">
                <a:solidFill>
                  <a:prstClr val="black"/>
                </a:solidFill>
                <a:latin typeface="Calibri" panose="020F0502020204030204"/>
                <a:ea typeface="+mn-ea"/>
                <a:cs typeface="+mn-cs"/>
              </a:rPr>
              <a:t>Visit www.Tableau.com to useful demos, tutorials and excellent examples.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17034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mn-cs"/>
              </a:rPr>
              <a:t>Generated by SQL Server Analysis Services and displayed in an Excel Pivot table.</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Here, measure is Store Sales Net, and dimensions are Product Family and Store Type. This report shows how net store sales vary by product family and store type. Stores of type Supermarket sold a net of $60,259 worth of non-consumable goods.</a:t>
            </a:r>
          </a:p>
          <a:p>
            <a:pPr marL="171450" lvl="0" indent="-171450" defTabSz="914400">
              <a:buFont typeface="Arial" panose="020B0604020202020204" pitchFamily="34" charset="0"/>
              <a:buChar cha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14359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spcBef>
                <a:spcPct val="0"/>
              </a:spcBef>
              <a:buFontTx/>
              <a:buChar char="•"/>
            </a:pPr>
            <a:r>
              <a:rPr lang="en-US" dirty="0">
                <a:solidFill>
                  <a:prstClr val="black"/>
                </a:solidFill>
                <a:latin typeface="Calibri" panose="020F0502020204030204"/>
                <a:ea typeface="+mn-ea"/>
                <a:cs typeface="+mn-cs"/>
              </a:rPr>
              <a:t>User added dimensions Store Country and Store State to the horizontal display. Product-family sales are now broken out by the location of the stores.</a:t>
            </a:r>
          </a:p>
          <a:p>
            <a:pPr marL="171450" lvl="0" indent="-171450" defTabSz="914400">
              <a:spcBef>
                <a:spcPct val="0"/>
              </a:spcBef>
              <a:buFontTx/>
              <a:buChar char="•"/>
            </a:pPr>
            <a:r>
              <a:rPr lang="en-US" dirty="0">
                <a:solidFill>
                  <a:prstClr val="black"/>
                </a:solidFill>
                <a:latin typeface="Calibri" panose="020F0502020204030204"/>
                <a:ea typeface="+mn-ea"/>
                <a:cs typeface="+mn-cs"/>
              </a:rPr>
              <a:t>Observe sample data include only stores in the United States and only in the western states of California, Oregon, and Washington.</a:t>
            </a:r>
          </a:p>
          <a:p>
            <a:pPr marL="171450" lvl="0" indent="-171450" defTabSz="914400">
              <a:buFont typeface="Arial" panose="020B0604020202020204" pitchFamily="34" charset="0"/>
              <a:buChar cha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35110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spcBef>
                <a:spcPct val="0"/>
              </a:spcBef>
              <a:buFontTx/>
              <a:buChar char="•"/>
            </a:pPr>
            <a:r>
              <a:rPr lang="en-US" dirty="0">
                <a:solidFill>
                  <a:prstClr val="black"/>
                </a:solidFill>
                <a:latin typeface="Calibri" panose="020F0502020204030204"/>
                <a:ea typeface="+mn-ea"/>
                <a:cs typeface="+mn-cs"/>
              </a:rPr>
              <a:t>User has drilled down to stores located in California; OLAP report now shows sales data for four cities in California that have stores.</a:t>
            </a:r>
          </a:p>
          <a:p>
            <a:pPr marL="171450" lvl="0" indent="-171450" defTabSz="914400">
              <a:spcBef>
                <a:spcPct val="0"/>
              </a:spcBef>
              <a:buFontTx/>
              <a:buChar char="•"/>
            </a:pPr>
            <a:r>
              <a:rPr lang="en-US" dirty="0">
                <a:solidFill>
                  <a:prstClr val="black"/>
                </a:solidFill>
                <a:latin typeface="Calibri" panose="020F0502020204030204"/>
                <a:ea typeface="+mn-ea"/>
                <a:cs typeface="+mn-cs"/>
              </a:rPr>
              <a:t>Notice user drilled down and changed the dimensions order. </a:t>
            </a:r>
          </a:p>
          <a:p>
            <a:pPr marL="171450" lvl="0" indent="-171450" defTabSz="914400">
              <a:buFont typeface="Arial" panose="020B0604020202020204" pitchFamily="34" charset="0"/>
              <a:buChar cha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59298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23</a:t>
            </a:fld>
            <a:endParaRPr lang="en-US" dirty="0"/>
          </a:p>
        </p:txBody>
      </p:sp>
    </p:spTree>
    <p:extLst>
      <p:ext uri="{BB962C8B-B14F-4D97-AF65-F5344CB8AC3E}">
        <p14:creationId xmlns:p14="http://schemas.microsoft.com/office/powerpoint/2010/main" val="657549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Arial" panose="020B0604020202020204" pitchFamily="34" charset="0"/>
                <a:ea typeface="+mn-ea"/>
                <a:cs typeface="+mn-cs"/>
              </a:rPr>
              <a:t>A </a:t>
            </a:r>
            <a:r>
              <a:rPr lang="en-US" b="1" dirty="0">
                <a:solidFill>
                  <a:prstClr val="black"/>
                </a:solidFill>
                <a:latin typeface="Arial" panose="020B0604020202020204" pitchFamily="34" charset="0"/>
                <a:ea typeface="+mn-ea"/>
                <a:cs typeface="+mn-cs"/>
              </a:rPr>
              <a:t>reporting application </a:t>
            </a:r>
            <a:r>
              <a:rPr lang="en-US" dirty="0">
                <a:solidFill>
                  <a:prstClr val="black"/>
                </a:solidFill>
                <a:latin typeface="Arial" panose="020B0604020202020204" pitchFamily="34" charset="0"/>
                <a:ea typeface="+mn-ea"/>
                <a:cs typeface="+mn-cs"/>
              </a:rPr>
              <a:t>is a BI application that inputs data from one or more sources and applies reporting operations to that data to produce business intelligence.</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25730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defTabSz="914400">
              <a:buFont typeface="Arial" panose="020B0604020202020204" pitchFamily="34" charset="0"/>
              <a:buNone/>
              <a:defRPr/>
            </a:pPr>
            <a:r>
              <a:rPr lang="en-US" dirty="0">
                <a:solidFill>
                  <a:prstClr val="black"/>
                </a:solidFill>
                <a:latin typeface="Calibri" panose="020F0502020204030204"/>
                <a:ea typeface="+mn-ea"/>
                <a:cs typeface="+mn-cs"/>
              </a:rPr>
              <a:t>This partial list of raw data has no meaningful context. It is just a list of data—no information.</a:t>
            </a:r>
          </a:p>
          <a:p>
            <a:pPr lvl="0" defTabSz="914400"/>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84609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defTabSz="914400">
              <a:buFont typeface="Arial" panose="020B0604020202020204" pitchFamily="34" charset="0"/>
              <a:buNone/>
              <a:defRPr/>
            </a:pPr>
            <a:r>
              <a:rPr lang="en-US" dirty="0">
                <a:solidFill>
                  <a:prstClr val="black"/>
                </a:solidFill>
                <a:latin typeface="Calibri" panose="020F0502020204030204"/>
                <a:ea typeface="+mn-ea"/>
                <a:cs typeface="+mn-cs"/>
              </a:rPr>
              <a:t>Sorting by customer name can create a more meaningful context for this data.</a:t>
            </a:r>
          </a:p>
          <a:p>
            <a:pPr marL="171450" lvl="0" indent="-171450" defTabSz="914400">
              <a:buFont typeface="Arial" panose="020B0604020202020204" pitchFamily="34" charset="0"/>
              <a:buChar cha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79999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defTabSz="914400">
              <a:buFont typeface="Arial" panose="020B0604020202020204" pitchFamily="34" charset="0"/>
              <a:buNone/>
              <a:defRPr/>
            </a:pPr>
            <a:r>
              <a:rPr lang="en-US" dirty="0">
                <a:solidFill>
                  <a:prstClr val="black"/>
                </a:solidFill>
                <a:latin typeface="Calibri" panose="020F0502020204030204"/>
                <a:ea typeface="+mn-ea"/>
                <a:cs typeface="+mn-cs"/>
              </a:rPr>
              <a:t>A reporting tool grouped orders and computed number of orders for each customer and total purchase amount per customer.</a:t>
            </a:r>
          </a:p>
          <a:p>
            <a:pPr marL="171450" lvl="0" indent="-171450" defTabSz="914400">
              <a:buFont typeface="Arial" panose="020B0604020202020204" pitchFamily="34" charset="0"/>
              <a:buChar cha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61662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spcBef>
                <a:spcPct val="0"/>
              </a:spcBef>
              <a:buFontTx/>
              <a:buChar char="•"/>
            </a:pPr>
            <a:r>
              <a:rPr lang="en-US" dirty="0">
                <a:solidFill>
                  <a:prstClr val="black"/>
                </a:solidFill>
                <a:latin typeface="Calibri" panose="020F0502020204030204"/>
                <a:ea typeface="+mn-ea"/>
                <a:cs typeface="+mn-cs"/>
              </a:rPr>
              <a:t>Report has filtered results and created a formatted display for easier understanding.</a:t>
            </a:r>
          </a:p>
          <a:p>
            <a:pPr marL="171450" lvl="0" indent="-171450" defTabSz="914400">
              <a:spcBef>
                <a:spcPct val="0"/>
              </a:spcBef>
              <a:buFontTx/>
              <a:buChar char="•"/>
            </a:pPr>
            <a:r>
              <a:rPr lang="en-US" dirty="0">
                <a:solidFill>
                  <a:prstClr val="black"/>
                </a:solidFill>
                <a:latin typeface="Calibri" panose="020F0502020204030204"/>
                <a:ea typeface="+mn-ea"/>
                <a:cs typeface="+mn-cs"/>
              </a:rPr>
              <a:t>If your goal is to identify your best customers, this report shows data in a far more useful context and will save considerable work.</a:t>
            </a:r>
          </a:p>
          <a:p>
            <a:pPr marL="171450" lvl="0" indent="-171450" defTabSz="914400">
              <a:buFont typeface="Arial" panose="020B0604020202020204" pitchFamily="34" charset="0"/>
              <a:buChar cha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40996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defTabSz="914400">
              <a:spcBef>
                <a:spcPct val="0"/>
              </a:spcBef>
              <a:buFontTx/>
              <a:buNone/>
            </a:pPr>
            <a:r>
              <a:rPr lang="en-US" dirty="0">
                <a:solidFill>
                  <a:prstClr val="black"/>
                </a:solidFill>
                <a:latin typeface="Calibri" panose="020F0502020204030204"/>
                <a:ea typeface="+mn-ea"/>
                <a:cs typeface="+mn-cs"/>
              </a:rPr>
              <a:t>A reporting system maintains a database of reporting metadata that describes reports, users, groups, roles, events, and other entities involved in reporting activity. Reporting systems use metadata to prepare and deliver reports to the proper users on a timely basis.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93232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defTabSz="914400">
              <a:buFont typeface="Arial" panose="020B0604020202020204" pitchFamily="34" charset="0"/>
              <a:buNone/>
              <a:defRPr/>
            </a:pPr>
            <a:r>
              <a:rPr lang="en-US" dirty="0">
                <a:solidFill>
                  <a:prstClr val="black"/>
                </a:solidFill>
                <a:latin typeface="Calibri" panose="020F0502020204030204"/>
                <a:ea typeface="+mn-ea"/>
                <a:cs typeface="+mn-cs"/>
              </a:rPr>
              <a:t>Organizations can prepare reports in a variety of formats.</a:t>
            </a:r>
          </a:p>
          <a:p>
            <a:pPr marL="171450" lvl="0" indent="-171450" defTabSz="914400">
              <a:buFont typeface="Arial" panose="020B0604020202020204" pitchFamily="34" charset="0"/>
              <a:buChar cha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06495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spcBef>
                <a:spcPct val="0"/>
              </a:spcBef>
              <a:buFontTx/>
              <a:buChar char="•"/>
            </a:pPr>
            <a:r>
              <a:rPr lang="en-US" dirty="0">
                <a:solidFill>
                  <a:prstClr val="black"/>
                </a:solidFill>
                <a:latin typeface="Calibri" panose="020F0502020204030204"/>
                <a:ea typeface="+mn-ea"/>
                <a:cs typeface="+mn-cs"/>
              </a:rPr>
              <a:t>Static reports are prepared once from underlying data, and do not change. A report of past year’s sales is a static report. </a:t>
            </a:r>
          </a:p>
          <a:p>
            <a:pPr marL="171450" lvl="0" indent="-171450" defTabSz="914400">
              <a:spcBef>
                <a:spcPct val="0"/>
              </a:spcBef>
              <a:buFontTx/>
              <a:buChar char="•"/>
            </a:pPr>
            <a:r>
              <a:rPr lang="en-US" dirty="0">
                <a:solidFill>
                  <a:prstClr val="black"/>
                </a:solidFill>
                <a:latin typeface="Calibri" panose="020F0502020204030204"/>
                <a:ea typeface="+mn-ea"/>
                <a:cs typeface="+mn-cs"/>
              </a:rPr>
              <a:t>Dynamic reporting systems read most current data and generate reports using that fresh data; for instance, a report on sales today and a report on current stock prices.</a:t>
            </a:r>
          </a:p>
          <a:p>
            <a:pPr marL="171450" lvl="0" indent="-171450" defTabSz="914400">
              <a:spcBef>
                <a:spcPct val="0"/>
              </a:spcBef>
              <a:buFontTx/>
              <a:buChar char="•"/>
            </a:pPr>
            <a:r>
              <a:rPr lang="en-US" dirty="0">
                <a:solidFill>
                  <a:prstClr val="black"/>
                </a:solidFill>
                <a:latin typeface="Calibri" panose="020F0502020204030204"/>
                <a:ea typeface="+mn-ea"/>
                <a:cs typeface="+mn-cs"/>
              </a:rPr>
              <a:t>Query reports prepared in response to requests entered by users.</a:t>
            </a:r>
          </a:p>
          <a:p>
            <a:pPr marL="171450" lvl="0" indent="-171450" defTabSz="914400">
              <a:spcBef>
                <a:spcPct val="0"/>
              </a:spcBef>
              <a:buFontTx/>
              <a:buChar char="•"/>
            </a:pPr>
            <a:r>
              <a:rPr lang="en-US" dirty="0">
                <a:solidFill>
                  <a:prstClr val="black"/>
                </a:solidFill>
                <a:latin typeface="Calibri" panose="020F0502020204030204"/>
                <a:ea typeface="+mn-ea"/>
                <a:cs typeface="+mn-cs"/>
              </a:rPr>
              <a:t>OLAP reports allow user to dynamically change the report grouping structures.</a:t>
            </a:r>
          </a:p>
          <a:p>
            <a:pPr marL="171450" lvl="0" indent="-171450" defTabSz="914400">
              <a:buFont typeface="Arial" panose="020B0604020202020204" pitchFamily="34" charset="0"/>
              <a:buChar cha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9646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609600" y="1600201"/>
            <a:ext cx="109728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609600" y="3962401"/>
            <a:ext cx="109728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1461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‹Nr.›</a:t>
            </a:fld>
            <a:endParaRPr lang="en-US" sz="900" dirty="0">
              <a:solidFill>
                <a:schemeClr val="dk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600200"/>
            <a:ext cx="109728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2/17/21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‹Nr.›</a:t>
            </a:fld>
            <a:endParaRPr lang="en-US" dirty="0"/>
          </a:p>
        </p:txBody>
      </p:sp>
      <p:sp>
        <p:nvSpPr>
          <p:cNvPr id="13" name="Content Placeholder 2"/>
          <p:cNvSpPr>
            <a:spLocks noGrp="1"/>
          </p:cNvSpPr>
          <p:nvPr>
            <p:ph idx="13"/>
          </p:nvPr>
        </p:nvSpPr>
        <p:spPr>
          <a:xfrm>
            <a:off x="631627" y="2807084"/>
            <a:ext cx="109728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31627" y="4013968"/>
            <a:ext cx="109728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82220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6705600" y="1600200"/>
            <a:ext cx="48768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6705600" y="3200401"/>
            <a:ext cx="48768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25293" y="6165337"/>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
        <p:nvSpPr>
          <p:cNvPr id="9" name="Shape 39"/>
          <p:cNvSpPr txBox="1">
            <a:spLocks noGrp="1"/>
          </p:cNvSpPr>
          <p:nvPr>
            <p:ph type="body" idx="13"/>
          </p:nvPr>
        </p:nvSpPr>
        <p:spPr>
          <a:xfrm>
            <a:off x="633039" y="1500548"/>
            <a:ext cx="109728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2622596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28601"/>
            <a:ext cx="109728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609600" y="5368160"/>
            <a:ext cx="109728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‹Nr.›</a:t>
            </a:fld>
            <a:endParaRPr lang="en-US" sz="900" dirty="0">
              <a:solidFill>
                <a:schemeClr val="dk1"/>
              </a:solidFil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609600" y="1600201"/>
            <a:ext cx="109728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609600" y="2278063"/>
            <a:ext cx="109728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609601" y="2954338"/>
            <a:ext cx="10977033"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609600" y="3733801"/>
            <a:ext cx="109728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609600" y="4427538"/>
            <a:ext cx="109728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609600" y="5181601"/>
            <a:ext cx="109728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609600" y="1600201"/>
            <a:ext cx="109728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609600" y="2278063"/>
            <a:ext cx="109728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609601" y="2954338"/>
            <a:ext cx="10977033"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609600" y="3733801"/>
            <a:ext cx="109728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609600" y="4427538"/>
            <a:ext cx="109728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609600" y="5181601"/>
            <a:ext cx="109728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609600" y="5811838"/>
            <a:ext cx="109728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4876801" y="6418263"/>
            <a:ext cx="639779"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7338485" y="6418263"/>
            <a:ext cx="604423"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9601201" y="6418263"/>
            <a:ext cx="768036"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10634802" y="6418263"/>
            <a:ext cx="1038132"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794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6705600" y="1600200"/>
            <a:ext cx="48768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6705600" y="3200401"/>
            <a:ext cx="48768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25293" y="6165337"/>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609600" y="816430"/>
            <a:ext cx="109728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609600" y="1600201"/>
            <a:ext cx="109728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914400" y="1447801"/>
            <a:ext cx="103632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899583" y="3962400"/>
            <a:ext cx="1039283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en.wikipedia.org/wiki/Dashboards_(management_information_systems)" TargetMode="External"/><Relationship Id="rId2" Type="http://schemas.openxmlformats.org/officeDocument/2006/relationships/hyperlink" Target="http://en.wikipedia.org/wiki/PDF" TargetMode="External"/><Relationship Id="rId1" Type="http://schemas.openxmlformats.org/officeDocument/2006/relationships/slideLayout" Target="../slideLayouts/slideLayout3.xml"/><Relationship Id="rId4" Type="http://schemas.openxmlformats.org/officeDocument/2006/relationships/hyperlink" Target="http://en.wikipedia.org/wiki/Web_servic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en.wikipedia.org/wiki/OLAP"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www.dwreview.com/OLAP/index.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15372"/>
            <a:ext cx="8363663" cy="826560"/>
          </a:xfrm>
        </p:spPr>
        <p:txBody>
          <a:bodyPr anchor="b"/>
          <a:lstStyle/>
          <a:p>
            <a:pPr>
              <a:buSzPct val="100000"/>
            </a:pPr>
            <a:r>
              <a:rPr lang="en-US" dirty="0"/>
              <a:t>Experiencing M</a:t>
            </a:r>
            <a:r>
              <a:rPr lang="en-US" sz="100" dirty="0"/>
              <a:t> </a:t>
            </a:r>
            <a:r>
              <a:rPr lang="en-US" dirty="0"/>
              <a:t>I</a:t>
            </a:r>
            <a:r>
              <a:rPr lang="en-US" sz="100" dirty="0"/>
              <a:t> </a:t>
            </a:r>
            <a:r>
              <a:rPr lang="en-US" dirty="0"/>
              <a:t>S</a:t>
            </a:r>
            <a:endParaRPr lang="en-US" b="0" dirty="0">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1981199" y="1131312"/>
            <a:ext cx="8229600" cy="440920"/>
          </a:xfrm>
        </p:spPr>
        <p:txBody>
          <a:bodyPr/>
          <a:lstStyle/>
          <a:p>
            <a:r>
              <a:rPr lang="en-US" altLang="en-US" dirty="0">
                <a:latin typeface="+mn-lt"/>
                <a:cs typeface="Times New Roman" panose="02020603050405020304" pitchFamily="18" charset="0"/>
                <a:sym typeface="Times New Roman"/>
              </a:rPr>
              <a:t>Ninth Edition</a:t>
            </a:r>
            <a:endParaRPr lang="en-US" dirty="0">
              <a:latin typeface="+mn-lt"/>
              <a:cs typeface="Times New Roman" panose="02020603050405020304" pitchFamily="18" charset="0"/>
              <a:sym typeface="Times New Roman"/>
            </a:endParaRPr>
          </a:p>
        </p:txBody>
      </p:sp>
      <p:sp>
        <p:nvSpPr>
          <p:cNvPr id="4" name="Text Placeholder 3"/>
          <p:cNvSpPr>
            <a:spLocks noGrp="1"/>
          </p:cNvSpPr>
          <p:nvPr>
            <p:ph type="body" idx="2"/>
          </p:nvPr>
        </p:nvSpPr>
        <p:spPr>
          <a:xfrm>
            <a:off x="6329885" y="2209801"/>
            <a:ext cx="4104230" cy="815283"/>
          </a:xfrm>
        </p:spPr>
        <p:txBody>
          <a:bodyPr/>
          <a:lstStyle/>
          <a:p>
            <a:pPr algn="ctr"/>
            <a:r>
              <a:rPr lang="en-US" b="1" dirty="0">
                <a:latin typeface="+mn-lt"/>
              </a:rPr>
              <a:t>Chapter Extension 4</a:t>
            </a:r>
          </a:p>
        </p:txBody>
      </p:sp>
      <p:sp>
        <p:nvSpPr>
          <p:cNvPr id="5" name="Text Placeholder 4"/>
          <p:cNvSpPr>
            <a:spLocks noGrp="1"/>
          </p:cNvSpPr>
          <p:nvPr>
            <p:ph type="body" idx="3"/>
          </p:nvPr>
        </p:nvSpPr>
        <p:spPr>
          <a:xfrm>
            <a:off x="6693135" y="3114462"/>
            <a:ext cx="3377733" cy="799170"/>
          </a:xfrm>
        </p:spPr>
        <p:txBody>
          <a:bodyPr/>
          <a:lstStyle/>
          <a:p>
            <a:pPr algn="ctr"/>
            <a:r>
              <a:rPr lang="en-US" dirty="0">
                <a:latin typeface="+mn-lt"/>
              </a:rPr>
              <a:t>Reporting Systems and O</a:t>
            </a:r>
            <a:r>
              <a:rPr lang="en-US" sz="100" dirty="0">
                <a:latin typeface="+mn-lt"/>
              </a:rPr>
              <a:t> </a:t>
            </a:r>
            <a:r>
              <a:rPr lang="en-US" dirty="0">
                <a:latin typeface="+mn-lt"/>
              </a:rPr>
              <a:t>L</a:t>
            </a:r>
            <a:r>
              <a:rPr lang="en-US" sz="100" dirty="0">
                <a:latin typeface="+mn-lt"/>
              </a:rPr>
              <a:t> </a:t>
            </a:r>
            <a:r>
              <a:rPr lang="en-US" dirty="0">
                <a:latin typeface="+mn-lt"/>
              </a:rPr>
              <a:t>A</a:t>
            </a:r>
            <a:r>
              <a:rPr lang="en-US" sz="100" dirty="0">
                <a:latin typeface="+mn-lt"/>
              </a:rPr>
              <a:t> </a:t>
            </a:r>
            <a:r>
              <a:rPr lang="en-US" dirty="0">
                <a:latin typeface="+mn-lt"/>
              </a:rPr>
              <a:t>P</a:t>
            </a:r>
          </a:p>
        </p:txBody>
      </p:sp>
      <p:pic>
        <p:nvPicPr>
          <p:cNvPr id="8" name="Picture 7" descr="Cover art for Experiencing MIS, 9th Edition, by David M. Kroenke and Randall J. Boyle">
            <a:extLst>
              <a:ext uri="{FF2B5EF4-FFF2-40B4-BE49-F238E27FC236}">
                <a16:creationId xmlns:a16="http://schemas.microsoft.com/office/drawing/2014/main" id="{66F68693-04B9-45A8-9FEE-D461A6FE8391}"/>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2259918" y="1850538"/>
            <a:ext cx="3418851" cy="4375951"/>
          </a:xfrm>
          <a:prstGeom prst="rect">
            <a:avLst/>
          </a:prstGeom>
          <a:ln w="9525">
            <a:solidFill>
              <a:schemeClr val="tx1"/>
            </a:solidFill>
          </a:ln>
        </p:spPr>
      </p:pic>
      <p:sp>
        <p:nvSpPr>
          <p:cNvPr id="6" name="Text Placeholder 5"/>
          <p:cNvSpPr>
            <a:spLocks noGrp="1"/>
          </p:cNvSpPr>
          <p:nvPr>
            <p:ph type="body" idx="13"/>
          </p:nvPr>
        </p:nvSpPr>
        <p:spPr>
          <a:xfrm>
            <a:off x="4069081" y="6474315"/>
            <a:ext cx="6275783" cy="246526"/>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2019, 2017 Pearson Education, Inc. All Rights Reserved</a:t>
            </a:r>
          </a:p>
        </p:txBody>
      </p:sp>
      <p:sp>
        <p:nvSpPr>
          <p:cNvPr id="7" name="TextBox 6"/>
          <p:cNvSpPr txBox="1"/>
          <p:nvPr/>
        </p:nvSpPr>
        <p:spPr>
          <a:xfrm>
            <a:off x="6461760" y="4700017"/>
            <a:ext cx="3883102"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414041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Summary of Report Characteristics</a:t>
            </a:r>
          </a:p>
        </p:txBody>
      </p:sp>
      <p:sp>
        <p:nvSpPr>
          <p:cNvPr id="3" name="Content Placeholder 2"/>
          <p:cNvSpPr>
            <a:spLocks noGrp="1"/>
          </p:cNvSpPr>
          <p:nvPr>
            <p:ph type="body" idx="1"/>
          </p:nvPr>
        </p:nvSpPr>
        <p:spPr>
          <a:xfrm>
            <a:off x="1981200" y="1600201"/>
            <a:ext cx="8229600" cy="822959"/>
          </a:xfrm>
        </p:spPr>
        <p:txBody>
          <a:bodyPr wrap="square" lIns="91425" tIns="91425" rIns="91425" bIns="91425" anchor="t" anchorCtr="0">
            <a:noAutofit/>
          </a:bodyPr>
          <a:lstStyle/>
          <a:p>
            <a:pPr mar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4-2 What are the components and characteristics of reporting systems?</a:t>
            </a:r>
          </a:p>
          <a:p>
            <a:pPr marL="0" indent="0">
              <a:spcBef>
                <a:spcPts val="1000"/>
              </a:spcBef>
              <a:buSzPts val="2400"/>
              <a:buNone/>
            </a:pPr>
            <a:r>
              <a:rPr lang="en-US" sz="2200" b="1" kern="1200" dirty="0">
                <a:solidFill>
                  <a:srgbClr val="000000"/>
                </a:solidFill>
                <a:latin typeface="Arial (Body)"/>
              </a:rPr>
              <a:t>Figure C</a:t>
            </a:r>
            <a:r>
              <a:rPr lang="en-US" sz="100" b="1" kern="1200" dirty="0">
                <a:solidFill>
                  <a:srgbClr val="000000"/>
                </a:solidFill>
                <a:latin typeface="Arial (Body)"/>
              </a:rPr>
              <a:t> </a:t>
            </a:r>
            <a:r>
              <a:rPr lang="en-US" sz="2200" b="1" kern="1200" dirty="0">
                <a:solidFill>
                  <a:srgbClr val="000000"/>
                </a:solidFill>
                <a:latin typeface="Arial (Body)"/>
              </a:rPr>
              <a:t>E</a:t>
            </a:r>
            <a:r>
              <a:rPr lang="en-US" sz="100" b="1" kern="1200" dirty="0">
                <a:solidFill>
                  <a:srgbClr val="000000"/>
                </a:solidFill>
                <a:latin typeface="Arial (Body)"/>
              </a:rPr>
              <a:t> </a:t>
            </a:r>
            <a:r>
              <a:rPr lang="en-US" sz="2200" b="1" kern="1200" dirty="0">
                <a:solidFill>
                  <a:srgbClr val="000000"/>
                </a:solidFill>
                <a:latin typeface="Arial (Body)"/>
              </a:rPr>
              <a:t>4-6</a:t>
            </a:r>
            <a:r>
              <a:rPr lang="en-US" sz="2200" kern="1200" dirty="0">
                <a:solidFill>
                  <a:srgbClr val="000000"/>
                </a:solidFill>
                <a:latin typeface="Arial (Body)"/>
              </a:rPr>
              <a:t> Summary of Report Characteristics</a:t>
            </a:r>
            <a:endParaRPr lang="en-US" sz="2200" kern="1200" dirty="0">
              <a:solidFill>
                <a:srgbClr val="000000"/>
              </a:solidFill>
              <a:latin typeface="Arial (Body)"/>
              <a:ea typeface="+mn-ea"/>
              <a:cs typeface="+mn-cs"/>
            </a:endParaRPr>
          </a:p>
        </p:txBody>
      </p:sp>
      <p:pic>
        <p:nvPicPr>
          <p:cNvPr id="6" name="Picture 5" descr="Figure summarizing report characteristics">
            <a:extLst>
              <a:ext uri="{FF2B5EF4-FFF2-40B4-BE49-F238E27FC236}">
                <a16:creationId xmlns:a16="http://schemas.microsoft.com/office/drawing/2014/main" id="{0360D799-D741-4B1F-A273-7DC2EE825B92}"/>
              </a:ext>
            </a:extLst>
          </p:cNvPr>
          <p:cNvPicPr>
            <a:picLocks noChangeAspect="1"/>
          </p:cNvPicPr>
          <p:nvPr/>
        </p:nvPicPr>
        <p:blipFill>
          <a:blip r:embed="rId3"/>
          <a:srcRect/>
          <a:stretch/>
        </p:blipFill>
        <p:spPr>
          <a:xfrm>
            <a:off x="2948896" y="2423159"/>
            <a:ext cx="6950545" cy="3856871"/>
          </a:xfrm>
          <a:prstGeom prst="rect">
            <a:avLst/>
          </a:prstGeom>
        </p:spPr>
      </p:pic>
    </p:spTree>
    <p:extLst>
      <p:ext uri="{BB962C8B-B14F-4D97-AF65-F5344CB8AC3E}">
        <p14:creationId xmlns:p14="http://schemas.microsoft.com/office/powerpoint/2010/main" val="3347893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Report Media</a:t>
            </a:r>
          </a:p>
        </p:txBody>
      </p:sp>
      <p:sp>
        <p:nvSpPr>
          <p:cNvPr id="3" name="Text Placeholder 2"/>
          <p:cNvSpPr>
            <a:spLocks noGrp="1"/>
          </p:cNvSpPr>
          <p:nvPr>
            <p:ph type="body" idx="1"/>
          </p:nvPr>
        </p:nvSpPr>
        <p:spPr/>
        <p:txBody>
          <a:bodyPr wrap="square" lIns="91425" tIns="91425" rIns="91425" bIns="91425" anchor="t" anchorCtr="0">
            <a:noAutofit/>
          </a:bodyPr>
          <a:lstStyle/>
          <a:p>
            <a:pPr marL="0" indent="0" defTabSz="68580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4-2 What are the components and characteristics of reporting systems?</a:t>
            </a:r>
          </a:p>
          <a:p>
            <a:pPr marL="255651" indent="-255651" defTabSz="685800">
              <a:spcAft>
                <a:spcPct val="0"/>
              </a:spcAft>
              <a:buSzPts val="2400"/>
            </a:pPr>
            <a:r>
              <a:rPr lang="en-US" sz="2200" kern="1200" dirty="0">
                <a:solidFill>
                  <a:srgbClr val="000000"/>
                </a:solidFill>
                <a:latin typeface="Arial (Body)"/>
              </a:rPr>
              <a:t>Printed on paper</a:t>
            </a:r>
          </a:p>
          <a:p>
            <a:pPr marL="255651" indent="-255651" defTabSz="685800">
              <a:spcAft>
                <a:spcPct val="0"/>
              </a:spcAft>
              <a:buSzPts val="2400"/>
            </a:pPr>
            <a:r>
              <a:rPr lang="en-US" sz="2200" kern="1200" dirty="0">
                <a:solidFill>
                  <a:srgbClr val="000000"/>
                </a:solidFill>
                <a:latin typeface="Arial (Body)"/>
                <a:hlinkClick r:id="rId2"/>
              </a:rPr>
              <a:t>P</a:t>
            </a:r>
            <a:r>
              <a:rPr lang="en-US" sz="100" kern="1200" dirty="0">
                <a:solidFill>
                  <a:srgbClr val="000000"/>
                </a:solidFill>
                <a:latin typeface="Arial (Body)"/>
                <a:hlinkClick r:id="rId2"/>
              </a:rPr>
              <a:t> </a:t>
            </a:r>
            <a:r>
              <a:rPr lang="en-US" sz="2200" kern="1200" dirty="0">
                <a:solidFill>
                  <a:srgbClr val="000000"/>
                </a:solidFill>
                <a:latin typeface="Arial (Body)"/>
                <a:hlinkClick r:id="rId2"/>
              </a:rPr>
              <a:t>D</a:t>
            </a:r>
            <a:r>
              <a:rPr lang="en-US" sz="100" kern="1200" dirty="0">
                <a:solidFill>
                  <a:srgbClr val="000000"/>
                </a:solidFill>
                <a:latin typeface="Arial (Body)"/>
                <a:hlinkClick r:id="rId2"/>
              </a:rPr>
              <a:t> </a:t>
            </a:r>
            <a:r>
              <a:rPr lang="en-US" sz="2200" kern="1200" dirty="0">
                <a:solidFill>
                  <a:srgbClr val="000000"/>
                </a:solidFill>
                <a:latin typeface="Arial (Body)"/>
                <a:hlinkClick r:id="rId2"/>
              </a:rPr>
              <a:t>F</a:t>
            </a:r>
            <a:r>
              <a:rPr lang="en-US" sz="100" kern="1200" dirty="0">
                <a:solidFill>
                  <a:srgbClr val="000000"/>
                </a:solidFill>
                <a:latin typeface="Arial (Body)"/>
                <a:hlinkClick r:id="rId2"/>
              </a:rPr>
              <a:t> </a:t>
            </a:r>
            <a:r>
              <a:rPr lang="en-US" sz="2200" kern="1200" dirty="0">
                <a:solidFill>
                  <a:srgbClr val="000000"/>
                </a:solidFill>
                <a:latin typeface="Arial (Body)"/>
                <a:hlinkClick r:id="rId2"/>
              </a:rPr>
              <a:t>s</a:t>
            </a:r>
            <a:r>
              <a:rPr lang="en-US" sz="2200" kern="1200" dirty="0">
                <a:solidFill>
                  <a:srgbClr val="000000"/>
                </a:solidFill>
                <a:latin typeface="Arial (Body)"/>
              </a:rPr>
              <a:t>—Portable Document Format</a:t>
            </a:r>
          </a:p>
          <a:p>
            <a:pPr marL="255651" indent="-255651" defTabSz="685800">
              <a:spcAft>
                <a:spcPct val="0"/>
              </a:spcAft>
              <a:buSzPts val="2400"/>
            </a:pPr>
            <a:r>
              <a:rPr lang="en-US" sz="2200" kern="1200" dirty="0">
                <a:solidFill>
                  <a:srgbClr val="000000"/>
                </a:solidFill>
                <a:latin typeface="Arial (Body)"/>
              </a:rPr>
              <a:t>Delivered to computer screens and mobile devices</a:t>
            </a:r>
          </a:p>
          <a:p>
            <a:pPr marL="255651" indent="-255651" defTabSz="685800">
              <a:spcAft>
                <a:spcPct val="0"/>
              </a:spcAft>
              <a:buSzPts val="2400"/>
            </a:pPr>
            <a:r>
              <a:rPr lang="en-US" sz="2200" kern="1200" dirty="0">
                <a:solidFill>
                  <a:srgbClr val="000000"/>
                </a:solidFill>
                <a:latin typeface="Arial (Body)"/>
              </a:rPr>
              <a:t>Applications for C</a:t>
            </a:r>
            <a:r>
              <a:rPr lang="en-US" sz="100" kern="1200" dirty="0">
                <a:solidFill>
                  <a:srgbClr val="000000"/>
                </a:solidFill>
                <a:latin typeface="Arial (Body)"/>
              </a:rPr>
              <a:t> </a:t>
            </a:r>
            <a:r>
              <a:rPr lang="en-US" sz="2200" kern="1200" dirty="0">
                <a:solidFill>
                  <a:srgbClr val="000000"/>
                </a:solidFill>
                <a:latin typeface="Arial (Body)"/>
              </a:rPr>
              <a:t>R</a:t>
            </a:r>
            <a:r>
              <a:rPr lang="en-US" sz="100" kern="1200" dirty="0">
                <a:solidFill>
                  <a:srgbClr val="000000"/>
                </a:solidFill>
                <a:latin typeface="Arial (Body)"/>
              </a:rPr>
              <a:t> </a:t>
            </a:r>
            <a:r>
              <a:rPr lang="en-US" sz="2200" kern="1200" dirty="0">
                <a:solidFill>
                  <a:srgbClr val="000000"/>
                </a:solidFill>
                <a:latin typeface="Arial (Body)"/>
              </a:rPr>
              <a:t>M and E</a:t>
            </a:r>
            <a:r>
              <a:rPr lang="en-US" sz="100" kern="1200" dirty="0">
                <a:solidFill>
                  <a:srgbClr val="000000"/>
                </a:solidFill>
                <a:latin typeface="Arial (Body)"/>
              </a:rPr>
              <a:t> </a:t>
            </a:r>
            <a:r>
              <a:rPr lang="en-US" sz="2200" kern="1200" dirty="0">
                <a:solidFill>
                  <a:srgbClr val="000000"/>
                </a:solidFill>
                <a:latin typeface="Arial (Body)"/>
              </a:rPr>
              <a:t>R</a:t>
            </a:r>
            <a:r>
              <a:rPr lang="en-US" sz="100" kern="1200" dirty="0">
                <a:solidFill>
                  <a:srgbClr val="000000"/>
                </a:solidFill>
                <a:latin typeface="Arial (Body)"/>
              </a:rPr>
              <a:t> </a:t>
            </a:r>
            <a:r>
              <a:rPr lang="en-US" sz="2200" kern="1200" dirty="0">
                <a:solidFill>
                  <a:srgbClr val="000000"/>
                </a:solidFill>
                <a:latin typeface="Arial (Body)"/>
              </a:rPr>
              <a:t>P systems</a:t>
            </a:r>
          </a:p>
          <a:p>
            <a:pPr marL="255651" indent="-255651" defTabSz="685800">
              <a:spcAft>
                <a:spcPct val="0"/>
              </a:spcAft>
              <a:buSzPts val="2400"/>
            </a:pPr>
            <a:r>
              <a:rPr lang="en-US" sz="2200" kern="1200" dirty="0">
                <a:solidFill>
                  <a:srgbClr val="000000"/>
                </a:solidFill>
                <a:latin typeface="Arial (Body)"/>
                <a:hlinkClick r:id="rId3"/>
              </a:rPr>
              <a:t>Digital dashboards</a:t>
            </a:r>
            <a:endParaRPr lang="en-US" sz="2200" kern="1200" dirty="0">
              <a:solidFill>
                <a:srgbClr val="000000"/>
              </a:solidFill>
              <a:latin typeface="Arial (Body)"/>
            </a:endParaRPr>
          </a:p>
          <a:p>
            <a:pPr marL="255651" indent="-255651" defTabSz="685800">
              <a:spcAft>
                <a:spcPct val="0"/>
              </a:spcAft>
              <a:buSzPts val="2400"/>
            </a:pPr>
            <a:r>
              <a:rPr lang="en-US" sz="2200" kern="1200" dirty="0">
                <a:solidFill>
                  <a:srgbClr val="000000"/>
                </a:solidFill>
                <a:latin typeface="Arial (Body)"/>
              </a:rPr>
              <a:t>Alerts</a:t>
            </a:r>
          </a:p>
          <a:p>
            <a:pPr marL="255651" indent="-255651" defTabSz="685800">
              <a:spcAft>
                <a:spcPct val="0"/>
              </a:spcAft>
              <a:buSzPts val="2400"/>
            </a:pPr>
            <a:r>
              <a:rPr lang="en-US" sz="2200" kern="1200" dirty="0">
                <a:solidFill>
                  <a:srgbClr val="000000"/>
                </a:solidFill>
                <a:latin typeface="Arial (Body)"/>
              </a:rPr>
              <a:t>Exported from report generator to another program</a:t>
            </a:r>
          </a:p>
          <a:p>
            <a:pPr marL="255651" indent="-255651" defTabSz="685800">
              <a:spcAft>
                <a:spcPct val="0"/>
              </a:spcAft>
              <a:buSzPts val="2400"/>
            </a:pPr>
            <a:r>
              <a:rPr lang="en-US" sz="2200" kern="1200" dirty="0">
                <a:solidFill>
                  <a:srgbClr val="000000"/>
                </a:solidFill>
                <a:latin typeface="Arial (Body)"/>
              </a:rPr>
              <a:t>Published via </a:t>
            </a:r>
            <a:r>
              <a:rPr lang="en-US" sz="2200" kern="1200" dirty="0">
                <a:solidFill>
                  <a:srgbClr val="000000"/>
                </a:solidFill>
                <a:latin typeface="Arial (Body)"/>
                <a:hlinkClick r:id="rId4"/>
              </a:rPr>
              <a:t>Web service</a:t>
            </a:r>
            <a:endParaRPr lang="en-US" sz="2200" kern="1200" dirty="0">
              <a:solidFill>
                <a:srgbClr val="000000"/>
              </a:solidFill>
              <a:latin typeface="Arial (Body)"/>
              <a:ea typeface="+mn-ea"/>
              <a:cs typeface="+mn-cs"/>
            </a:endParaRPr>
          </a:p>
        </p:txBody>
      </p:sp>
    </p:spTree>
    <p:extLst>
      <p:ext uri="{BB962C8B-B14F-4D97-AF65-F5344CB8AC3E}">
        <p14:creationId xmlns:p14="http://schemas.microsoft.com/office/powerpoint/2010/main" val="970472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Digital Dashboard Example</a:t>
            </a:r>
          </a:p>
        </p:txBody>
      </p:sp>
      <p:sp>
        <p:nvSpPr>
          <p:cNvPr id="4" name="Text Placeholder 3"/>
          <p:cNvSpPr>
            <a:spLocks noGrp="1"/>
          </p:cNvSpPr>
          <p:nvPr>
            <p:ph type="body" idx="1"/>
          </p:nvPr>
        </p:nvSpPr>
        <p:spPr>
          <a:xfrm>
            <a:off x="1981200" y="1600201"/>
            <a:ext cx="8229600" cy="786383"/>
          </a:xfrm>
        </p:spPr>
        <p:txBody>
          <a:bodyPr/>
          <a:lstStyle/>
          <a:p>
            <a:pPr marL="0" indent="0">
              <a:buNone/>
            </a:pPr>
            <a:r>
              <a:rPr lang="en-US" sz="1400" dirty="0">
                <a:latin typeface="+mn-lt"/>
              </a:rPr>
              <a:t>CE</a:t>
            </a:r>
            <a:r>
              <a:rPr lang="en-US" sz="100" dirty="0">
                <a:latin typeface="+mn-lt"/>
              </a:rPr>
              <a:t> </a:t>
            </a:r>
            <a:r>
              <a:rPr lang="en-US" sz="1400" dirty="0">
                <a:latin typeface="+mn-lt"/>
              </a:rPr>
              <a:t>4-2 What are the components and characteristics of reporting systems?</a:t>
            </a:r>
          </a:p>
          <a:p>
            <a:pPr marL="0" indent="0">
              <a:spcBef>
                <a:spcPts val="1000"/>
              </a:spcBef>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4-7</a:t>
            </a:r>
            <a:r>
              <a:rPr lang="en-US" sz="2200" dirty="0">
                <a:latin typeface="+mn-lt"/>
              </a:rPr>
              <a:t> Digital Dashboard Example</a:t>
            </a:r>
          </a:p>
        </p:txBody>
      </p:sp>
      <p:pic>
        <p:nvPicPr>
          <p:cNvPr id="6" name="Picture 5" descr="Screen shot of an example of a digital dashboard">
            <a:extLst>
              <a:ext uri="{FF2B5EF4-FFF2-40B4-BE49-F238E27FC236}">
                <a16:creationId xmlns:a16="http://schemas.microsoft.com/office/drawing/2014/main" id="{AC2F3A04-BF67-47CA-BE2A-B313964B5813}"/>
              </a:ext>
            </a:extLst>
          </p:cNvPr>
          <p:cNvPicPr>
            <a:picLocks noChangeAspect="1"/>
          </p:cNvPicPr>
          <p:nvPr/>
        </p:nvPicPr>
        <p:blipFill>
          <a:blip r:embed="rId3"/>
          <a:srcRect/>
          <a:stretch/>
        </p:blipFill>
        <p:spPr>
          <a:xfrm>
            <a:off x="2687694" y="2494502"/>
            <a:ext cx="6381184" cy="3953832"/>
          </a:xfrm>
          <a:prstGeom prst="rect">
            <a:avLst/>
          </a:prstGeom>
        </p:spPr>
      </p:pic>
    </p:spTree>
    <p:extLst>
      <p:ext uri="{BB962C8B-B14F-4D97-AF65-F5344CB8AC3E}">
        <p14:creationId xmlns:p14="http://schemas.microsoft.com/office/powerpoint/2010/main" val="1273494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Report Mode</a:t>
            </a:r>
          </a:p>
        </p:txBody>
      </p:sp>
      <p:sp>
        <p:nvSpPr>
          <p:cNvPr id="3" name="Text Placeholder 2"/>
          <p:cNvSpPr>
            <a:spLocks noGrp="1"/>
          </p:cNvSpPr>
          <p:nvPr>
            <p:ph type="body" idx="1"/>
          </p:nvPr>
        </p:nvSpPr>
        <p:spPr/>
        <p:txBody>
          <a:bodyPr wrap="square" lIns="91425" tIns="91425" rIns="91425" bIns="91425" anchor="t" anchorCtr="0">
            <a:noAutofit/>
          </a:bodyPr>
          <a:lstStyle/>
          <a:p>
            <a:pPr marL="0" indent="0" defTabSz="68580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4-2 What are the components and characteristics of reporting systems?</a:t>
            </a:r>
          </a:p>
          <a:p>
            <a:pPr marL="255651" indent="-255651" defTabSz="685800">
              <a:spcBef>
                <a:spcPts val="1125"/>
              </a:spcBef>
              <a:buSzPts val="2400"/>
              <a:buNone/>
            </a:pPr>
            <a:r>
              <a:rPr lang="en-US" sz="2400" kern="1200" dirty="0">
                <a:solidFill>
                  <a:srgbClr val="000000"/>
                </a:solidFill>
                <a:latin typeface="Arial (Body)"/>
              </a:rPr>
              <a:t>Types of reports</a:t>
            </a:r>
          </a:p>
          <a:p>
            <a:pPr marL="255651" indent="-255651" defTabSz="685800">
              <a:spcAft>
                <a:spcPct val="0"/>
              </a:spcAft>
              <a:buSzPts val="2400"/>
            </a:pPr>
            <a:r>
              <a:rPr lang="en-US" sz="2400" b="1" kern="1200" dirty="0">
                <a:solidFill>
                  <a:srgbClr val="000000"/>
                </a:solidFill>
                <a:latin typeface="Arial (Body)"/>
              </a:rPr>
              <a:t>Push</a:t>
            </a:r>
            <a:r>
              <a:rPr lang="en-US" sz="2400" kern="1200" dirty="0">
                <a:solidFill>
                  <a:srgbClr val="000000"/>
                </a:solidFill>
                <a:latin typeface="Arial (Body)"/>
              </a:rPr>
              <a:t> report</a:t>
            </a:r>
          </a:p>
          <a:p>
            <a:pPr marL="741553" lvl="1" indent="-284353" defTabSz="685800">
              <a:spcAft>
                <a:spcPct val="0"/>
              </a:spcAft>
              <a:buSzPts val="2400"/>
            </a:pPr>
            <a:r>
              <a:rPr lang="en-US" sz="2400" kern="1200" dirty="0">
                <a:solidFill>
                  <a:srgbClr val="000000"/>
                </a:solidFill>
                <a:latin typeface="Arial (Body)"/>
              </a:rPr>
              <a:t>Sent or e-mailed to users according to a preset schedule</a:t>
            </a:r>
          </a:p>
          <a:p>
            <a:pPr marL="255651" indent="-255651" defTabSz="685800">
              <a:spcAft>
                <a:spcPct val="0"/>
              </a:spcAft>
              <a:buSzPts val="2400"/>
            </a:pPr>
            <a:r>
              <a:rPr lang="en-US" sz="2400" b="1" kern="1200" dirty="0">
                <a:solidFill>
                  <a:srgbClr val="000000"/>
                </a:solidFill>
                <a:latin typeface="Arial (Body)"/>
              </a:rPr>
              <a:t>Pull</a:t>
            </a:r>
            <a:r>
              <a:rPr lang="en-US" sz="2400" kern="1200" dirty="0">
                <a:solidFill>
                  <a:srgbClr val="000000"/>
                </a:solidFill>
                <a:latin typeface="Arial (Body)"/>
              </a:rPr>
              <a:t> report</a:t>
            </a:r>
          </a:p>
          <a:p>
            <a:pPr marL="741553" lvl="1" indent="-284353" defTabSz="685800">
              <a:spcAft>
                <a:spcPct val="0"/>
              </a:spcAft>
              <a:buSzPts val="2400"/>
            </a:pPr>
            <a:r>
              <a:rPr lang="en-US" sz="2400" kern="1200" dirty="0">
                <a:solidFill>
                  <a:srgbClr val="000000"/>
                </a:solidFill>
                <a:latin typeface="Arial (Body)"/>
              </a:rPr>
              <a:t>Users download report from web portal or digital dashboard</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1004033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Report Authoring and Management</a:t>
            </a:r>
          </a:p>
        </p:txBody>
      </p:sp>
      <p:sp>
        <p:nvSpPr>
          <p:cNvPr id="3" name="Text Placeholder 2"/>
          <p:cNvSpPr>
            <a:spLocks noGrp="1"/>
          </p:cNvSpPr>
          <p:nvPr>
            <p:ph type="body" idx="1"/>
          </p:nvPr>
        </p:nvSpPr>
        <p:spPr>
          <a:xfrm>
            <a:off x="1981200" y="1600201"/>
            <a:ext cx="8229600" cy="4206240"/>
          </a:xfrm>
        </p:spPr>
        <p:txBody>
          <a:bodyPr wrap="square" lIns="91425" tIns="91425" rIns="91425" bIns="91425" anchor="t" anchorCtr="0">
            <a:noAutofit/>
          </a:bodyPr>
          <a:lstStyle/>
          <a:p>
            <a:pPr marL="0" indent="0" defTabSz="68580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4-3 How are reports authored, managed, and delivered?</a:t>
            </a:r>
          </a:p>
          <a:p>
            <a:pPr defTabSz="685800">
              <a:spcBef>
                <a:spcPts val="1125"/>
              </a:spcBef>
              <a:buSzPts val="2400"/>
            </a:pPr>
            <a:r>
              <a:rPr lang="en-US" sz="2400" b="1" kern="1200" dirty="0">
                <a:solidFill>
                  <a:srgbClr val="000000"/>
                </a:solidFill>
                <a:latin typeface="Arial (Body)"/>
                <a:cs typeface="Arial" charset="0"/>
              </a:rPr>
              <a:t>Report authoring</a:t>
            </a:r>
          </a:p>
          <a:p>
            <a:pPr marL="741553" lvl="1" defTabSz="685800">
              <a:spcAft>
                <a:spcPct val="0"/>
              </a:spcAft>
              <a:buSzPts val="2400"/>
            </a:pPr>
            <a:r>
              <a:rPr lang="en-US" sz="2400" kern="1200" dirty="0">
                <a:solidFill>
                  <a:srgbClr val="000000"/>
                </a:solidFill>
                <a:latin typeface="Arial (Body)"/>
                <a:cs typeface="Arial" charset="0"/>
              </a:rPr>
              <a:t>Connecting to data sources, create report structure, format report</a:t>
            </a:r>
          </a:p>
          <a:p>
            <a:pPr marL="741553" lvl="1" defTabSz="685800">
              <a:spcAft>
                <a:spcPct val="0"/>
              </a:spcAft>
              <a:buSzPts val="2400"/>
            </a:pPr>
            <a:r>
              <a:rPr lang="en-US" sz="2400" kern="1200" dirty="0">
                <a:solidFill>
                  <a:srgbClr val="000000"/>
                </a:solidFill>
                <a:latin typeface="Arial (Body)"/>
                <a:cs typeface="Arial" charset="0"/>
              </a:rPr>
              <a:t>Examples: M</a:t>
            </a:r>
            <a:r>
              <a:rPr lang="en-US" sz="100" kern="1200" dirty="0">
                <a:solidFill>
                  <a:srgbClr val="000000"/>
                </a:solidFill>
                <a:latin typeface="Arial (Body)"/>
                <a:cs typeface="Arial" charset="0"/>
              </a:rPr>
              <a:t> </a:t>
            </a:r>
            <a:r>
              <a:rPr lang="en-US" sz="2400" kern="1200" dirty="0">
                <a:solidFill>
                  <a:srgbClr val="000000"/>
                </a:solidFill>
                <a:latin typeface="Arial (Body)"/>
                <a:cs typeface="Arial" charset="0"/>
              </a:rPr>
              <a:t>S Access, Visual Studio</a:t>
            </a:r>
          </a:p>
          <a:p>
            <a:pPr defTabSz="685800">
              <a:spcBef>
                <a:spcPts val="1125"/>
              </a:spcBef>
              <a:buSzPts val="2400"/>
            </a:pPr>
            <a:r>
              <a:rPr lang="en-US" sz="2400" b="1" kern="1200" dirty="0">
                <a:solidFill>
                  <a:srgbClr val="000000"/>
                </a:solidFill>
                <a:latin typeface="Arial (Body)"/>
                <a:cs typeface="Arial" charset="0"/>
              </a:rPr>
              <a:t>Report management</a:t>
            </a:r>
          </a:p>
          <a:p>
            <a:pPr marL="741553" lvl="1" defTabSz="685800">
              <a:spcAft>
                <a:spcPct val="0"/>
              </a:spcAft>
              <a:buSzPts val="2400"/>
            </a:pPr>
            <a:r>
              <a:rPr lang="en-US" sz="2400" kern="1200" dirty="0">
                <a:solidFill>
                  <a:srgbClr val="000000"/>
                </a:solidFill>
                <a:latin typeface="Arial (Body)"/>
                <a:cs typeface="Arial" charset="0"/>
              </a:rPr>
              <a:t>Defines who receives what reports, when, what format, and by what means</a:t>
            </a:r>
          </a:p>
          <a:p>
            <a:pPr marL="741553" lvl="1" defTabSz="685800">
              <a:spcAft>
                <a:spcPct val="0"/>
              </a:spcAft>
              <a:buSzPts val="2400"/>
            </a:pPr>
            <a:r>
              <a:rPr lang="en-US" sz="2400" kern="1200" dirty="0">
                <a:solidFill>
                  <a:srgbClr val="000000"/>
                </a:solidFill>
                <a:latin typeface="Arial (Body)"/>
                <a:cs typeface="Arial" charset="0"/>
              </a:rPr>
              <a:t>Defines user accounts and user groups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032048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Connecting to a Report Data Source Using Visual Studio</a:t>
            </a:r>
            <a:endParaRPr lang="en-US" b="0" kern="1200" dirty="0">
              <a:latin typeface="Times New Roman" panose="02020603050405020304" pitchFamily="18" charset="0"/>
              <a:ea typeface="+mj-ea"/>
              <a:cs typeface="Times New Roman" panose="02020603050405020304" pitchFamily="18" charset="0"/>
            </a:endParaRPr>
          </a:p>
        </p:txBody>
      </p:sp>
      <p:sp>
        <p:nvSpPr>
          <p:cNvPr id="3" name="Content Placeholder 2"/>
          <p:cNvSpPr>
            <a:spLocks noGrp="1"/>
          </p:cNvSpPr>
          <p:nvPr>
            <p:ph type="body" idx="1"/>
          </p:nvPr>
        </p:nvSpPr>
        <p:spPr>
          <a:xfrm>
            <a:off x="1981200" y="1600201"/>
            <a:ext cx="8339328" cy="749808"/>
          </a:xfrm>
        </p:spPr>
        <p:txBody>
          <a:bodyPr wrap="square" lIns="91425" tIns="91425" rIns="91425" bIns="91425" anchor="t" anchorCtr="0">
            <a:noAutofit/>
          </a:bodyPr>
          <a:lstStyle/>
          <a:p>
            <a:pPr marL="0" indent="0">
              <a:spcBef>
                <a:spcPts val="0"/>
              </a:spcBef>
              <a:buSzPts val="2400"/>
              <a:buNone/>
            </a:pPr>
            <a:r>
              <a:rPr lang="en-US" sz="1400" kern="1200" dirty="0">
                <a:solidFill>
                  <a:srgbClr val="000000"/>
                </a:solidFill>
                <a:latin typeface="+mn-lt"/>
                <a:ea typeface="+mn-ea"/>
                <a:cs typeface="+mn-cs"/>
              </a:rPr>
              <a:t>CE</a:t>
            </a:r>
            <a:r>
              <a:rPr lang="en-US" sz="100" kern="1200" dirty="0">
                <a:solidFill>
                  <a:srgbClr val="000000"/>
                </a:solidFill>
                <a:latin typeface="+mn-lt"/>
                <a:ea typeface="+mn-ea"/>
                <a:cs typeface="+mn-cs"/>
              </a:rPr>
              <a:t> </a:t>
            </a:r>
            <a:r>
              <a:rPr lang="en-US" sz="1400" kern="1200" dirty="0">
                <a:solidFill>
                  <a:srgbClr val="000000"/>
                </a:solidFill>
                <a:latin typeface="+mn-lt"/>
                <a:ea typeface="+mn-ea"/>
                <a:cs typeface="+mn-cs"/>
              </a:rPr>
              <a:t>4-3 How are reports authored, managed, and delivered?</a:t>
            </a:r>
          </a:p>
          <a:p>
            <a:pPr marL="0" indent="0">
              <a:spcBef>
                <a:spcPts val="1000"/>
              </a:spcBef>
              <a:buSzPts val="2400"/>
              <a:buNone/>
            </a:pPr>
            <a:r>
              <a:rPr lang="en-US" sz="2000" b="1" dirty="0">
                <a:latin typeface="+mn-lt"/>
              </a:rPr>
              <a:t>Figure C</a:t>
            </a:r>
            <a:r>
              <a:rPr lang="en-US" sz="100" b="1" dirty="0">
                <a:latin typeface="+mn-lt"/>
              </a:rPr>
              <a:t> </a:t>
            </a:r>
            <a:r>
              <a:rPr lang="en-US" sz="2000" b="1" dirty="0">
                <a:latin typeface="+mn-lt"/>
              </a:rPr>
              <a:t>E</a:t>
            </a:r>
            <a:r>
              <a:rPr lang="en-US" sz="100" b="1" dirty="0">
                <a:latin typeface="+mn-lt"/>
              </a:rPr>
              <a:t> </a:t>
            </a:r>
            <a:r>
              <a:rPr lang="en-US" sz="2000" b="1" dirty="0">
                <a:latin typeface="+mn-lt"/>
              </a:rPr>
              <a:t>4-8</a:t>
            </a:r>
            <a:r>
              <a:rPr lang="en-US" sz="2000" dirty="0">
                <a:latin typeface="+mn-lt"/>
              </a:rPr>
              <a:t> Connecting to a Report Data Source Using Visual Studio</a:t>
            </a:r>
            <a:endParaRPr lang="en-US" sz="2000" kern="1200" dirty="0">
              <a:solidFill>
                <a:srgbClr val="000000"/>
              </a:solidFill>
              <a:latin typeface="+mn-lt"/>
              <a:ea typeface="+mn-ea"/>
              <a:cs typeface="+mn-cs"/>
            </a:endParaRPr>
          </a:p>
        </p:txBody>
      </p:sp>
      <p:pic>
        <p:nvPicPr>
          <p:cNvPr id="6" name="Picture 5" descr="Figure showing a screenshot of how to connect to a report data source using Visual Studio">
            <a:extLst>
              <a:ext uri="{FF2B5EF4-FFF2-40B4-BE49-F238E27FC236}">
                <a16:creationId xmlns:a16="http://schemas.microsoft.com/office/drawing/2014/main" id="{152F6D43-7F5B-4173-8036-8CEF423F277E}"/>
              </a:ext>
            </a:extLst>
          </p:cNvPr>
          <p:cNvPicPr preferRelativeResize="0">
            <a:picLocks/>
          </p:cNvPicPr>
          <p:nvPr/>
        </p:nvPicPr>
        <p:blipFill>
          <a:blip r:embed="rId3"/>
          <a:srcRect/>
          <a:stretch/>
        </p:blipFill>
        <p:spPr>
          <a:xfrm>
            <a:off x="2984697" y="2350009"/>
            <a:ext cx="4517409" cy="4016285"/>
          </a:xfrm>
          <a:prstGeom prst="rect">
            <a:avLst/>
          </a:prstGeom>
        </p:spPr>
      </p:pic>
    </p:spTree>
    <p:extLst>
      <p:ext uri="{BB962C8B-B14F-4D97-AF65-F5344CB8AC3E}">
        <p14:creationId xmlns:p14="http://schemas.microsoft.com/office/powerpoint/2010/main" val="2714123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How are Reports Delivered?</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CE</a:t>
            </a:r>
            <a:r>
              <a:rPr lang="en-US" sz="100" dirty="0">
                <a:latin typeface="+mn-lt"/>
              </a:rPr>
              <a:t> </a:t>
            </a:r>
            <a:r>
              <a:rPr lang="en-US" sz="1400" dirty="0">
                <a:latin typeface="+mn-lt"/>
              </a:rPr>
              <a:t>4-3 How are reports authored, managed, and delivered?</a:t>
            </a:r>
            <a:endParaRPr lang="en-US" sz="1400" b="1" kern="1200" dirty="0">
              <a:solidFill>
                <a:srgbClr val="000000"/>
              </a:solidFill>
              <a:latin typeface="+mn-lt"/>
              <a:ea typeface="+mn-ea"/>
              <a:cs typeface="+mn-cs"/>
            </a:endParaRPr>
          </a:p>
          <a:p>
            <a:pPr marL="255651" indent="-255651" defTabSz="685800">
              <a:spcAft>
                <a:spcPct val="0"/>
              </a:spcAft>
              <a:buSzPts val="2400"/>
            </a:pPr>
            <a:r>
              <a:rPr lang="en-US" sz="2400" b="1" kern="1200" dirty="0">
                <a:solidFill>
                  <a:srgbClr val="000000"/>
                </a:solidFill>
                <a:latin typeface="+mn-lt"/>
                <a:ea typeface="+mn-ea"/>
                <a:cs typeface="+mn-cs"/>
              </a:rPr>
              <a:t>Report delivery function</a:t>
            </a:r>
          </a:p>
          <a:p>
            <a:pPr marL="741553" lvl="1" indent="-284353" defTabSz="685800">
              <a:spcAft>
                <a:spcPct val="0"/>
              </a:spcAft>
              <a:buSzPts val="2400"/>
            </a:pPr>
            <a:r>
              <a:rPr lang="en-US" sz="2400" kern="1200" dirty="0">
                <a:solidFill>
                  <a:srgbClr val="000000"/>
                </a:solidFill>
                <a:latin typeface="+mn-lt"/>
                <a:ea typeface="+mn-ea"/>
                <a:cs typeface="+mn-cs"/>
              </a:rPr>
              <a:t>Pushes or allows pulling reports based on metadata</a:t>
            </a:r>
          </a:p>
          <a:p>
            <a:pPr marL="741553" lvl="1" indent="-284353" defTabSz="685800">
              <a:spcAft>
                <a:spcPct val="0"/>
              </a:spcAft>
              <a:buSzPts val="2400"/>
            </a:pPr>
            <a:r>
              <a:rPr lang="en-US" sz="2400" kern="1200" dirty="0">
                <a:solidFill>
                  <a:srgbClr val="000000"/>
                </a:solidFill>
                <a:latin typeface="+mn-lt"/>
                <a:ea typeface="+mn-ea"/>
                <a:cs typeface="+mn-cs"/>
              </a:rPr>
              <a:t>Delivered via an email server, Web site, S</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O</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A services, or other program-specific means</a:t>
            </a:r>
          </a:p>
          <a:p>
            <a:pPr marL="741553" lvl="1" indent="-284353" defTabSz="685800">
              <a:spcAft>
                <a:spcPct val="0"/>
              </a:spcAft>
              <a:buSzPts val="2400"/>
            </a:pPr>
            <a:r>
              <a:rPr lang="en-US" sz="2400" kern="1200" dirty="0">
                <a:solidFill>
                  <a:srgbClr val="000000"/>
                </a:solidFill>
                <a:latin typeface="+mn-lt"/>
                <a:ea typeface="+mn-ea"/>
                <a:cs typeface="+mn-cs"/>
              </a:rPr>
              <a:t>Security components ensure only authorized users receive reports</a:t>
            </a:r>
          </a:p>
          <a:p>
            <a:pPr marL="741553" lvl="1" indent="-284353" defTabSz="685800">
              <a:spcAft>
                <a:spcPct val="0"/>
              </a:spcAft>
              <a:buSzPts val="2400"/>
            </a:pPr>
            <a:r>
              <a:rPr lang="en-US" sz="2400" kern="1200" dirty="0">
                <a:solidFill>
                  <a:srgbClr val="000000"/>
                </a:solidFill>
                <a:latin typeface="+mn-lt"/>
                <a:ea typeface="+mn-ea"/>
                <a:cs typeface="+mn-cs"/>
              </a:rPr>
              <a:t>For queries, serves as intermediary between users and report generator</a:t>
            </a:r>
          </a:p>
        </p:txBody>
      </p:sp>
    </p:spTree>
    <p:extLst>
      <p:ext uri="{BB962C8B-B14F-4D97-AF65-F5344CB8AC3E}">
        <p14:creationId xmlns:p14="http://schemas.microsoft.com/office/powerpoint/2010/main" val="864775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O</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L</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A</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P Reports</a:t>
            </a:r>
          </a:p>
        </p:txBody>
      </p:sp>
      <p:sp>
        <p:nvSpPr>
          <p:cNvPr id="3" name="Text Placeholder 2"/>
          <p:cNvSpPr>
            <a:spLocks noGrp="1"/>
          </p:cNvSpPr>
          <p:nvPr>
            <p:ph type="body" idx="1"/>
          </p:nvPr>
        </p:nvSpPr>
        <p:spPr>
          <a:xfrm>
            <a:off x="1981200" y="1600201"/>
            <a:ext cx="7973568" cy="4525963"/>
          </a:xfrm>
        </p:spPr>
        <p:txBody>
          <a:bodyPr wrap="square" lIns="91425" tIns="91425" rIns="91425" bIns="91425" anchor="t" anchorCtr="0">
            <a:noAutofit/>
          </a:bodyPr>
          <a:lstStyle/>
          <a:p>
            <a:pPr marL="0" indent="0" defTabSz="68580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4-4 How are O</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L</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A</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P reports dynamic?</a:t>
            </a:r>
            <a:endParaRPr lang="en-US" sz="2400" kern="1200" dirty="0">
              <a:solidFill>
                <a:srgbClr val="000000"/>
              </a:solidFill>
              <a:latin typeface="Arial (Body)"/>
              <a:ea typeface="+mn-ea"/>
              <a:cs typeface="+mn-cs"/>
            </a:endParaRPr>
          </a:p>
          <a:p>
            <a:pPr marL="255651" indent="-255651" defTabSz="685800">
              <a:spcAft>
                <a:spcPct val="0"/>
              </a:spcAft>
              <a:buSzPts val="2400"/>
            </a:pPr>
            <a:r>
              <a:rPr lang="en-US" sz="2400" kern="1200" dirty="0">
                <a:solidFill>
                  <a:srgbClr val="000000"/>
                </a:solidFill>
                <a:latin typeface="Arial (Body)"/>
                <a:hlinkClick r:id="rId3" tooltip="http://en.wikipedia.org/wiki/OLAP"/>
              </a:rPr>
              <a:t>O</a:t>
            </a:r>
            <a:r>
              <a:rPr lang="en-US" sz="100" kern="1200" dirty="0">
                <a:solidFill>
                  <a:srgbClr val="000000"/>
                </a:solidFill>
                <a:latin typeface="Arial (Body)"/>
                <a:hlinkClick r:id="rId3" tooltip="http://en.wikipedia.org/wiki/OLAP"/>
              </a:rPr>
              <a:t> </a:t>
            </a:r>
            <a:r>
              <a:rPr lang="en-US" sz="2400" kern="1200" dirty="0">
                <a:solidFill>
                  <a:srgbClr val="000000"/>
                </a:solidFill>
                <a:latin typeface="Arial (Body)"/>
                <a:hlinkClick r:id="rId3" tooltip="http://en.wikipedia.org/wiki/OLAP"/>
              </a:rPr>
              <a:t>L</a:t>
            </a:r>
            <a:r>
              <a:rPr lang="en-US" sz="100" kern="1200" dirty="0">
                <a:solidFill>
                  <a:srgbClr val="000000"/>
                </a:solidFill>
                <a:latin typeface="Arial (Body)"/>
                <a:hlinkClick r:id="rId3" tooltip="http://en.wikipedia.org/wiki/OLAP"/>
              </a:rPr>
              <a:t> </a:t>
            </a:r>
            <a:r>
              <a:rPr lang="en-US" sz="2400" kern="1200" dirty="0">
                <a:solidFill>
                  <a:srgbClr val="000000"/>
                </a:solidFill>
                <a:latin typeface="Arial (Body)"/>
                <a:hlinkClick r:id="rId3" tooltip="http://en.wikipedia.org/wiki/OLAP"/>
              </a:rPr>
              <a:t>A</a:t>
            </a:r>
            <a:r>
              <a:rPr lang="en-US" sz="100" kern="1200" dirty="0">
                <a:solidFill>
                  <a:srgbClr val="000000"/>
                </a:solidFill>
                <a:latin typeface="Arial (Body)"/>
                <a:hlinkClick r:id="rId3" tooltip="http://en.wikipedia.org/wiki/OLAP"/>
              </a:rPr>
              <a:t> </a:t>
            </a:r>
            <a:r>
              <a:rPr lang="en-US" sz="2400" kern="1200" dirty="0">
                <a:solidFill>
                  <a:srgbClr val="000000"/>
                </a:solidFill>
                <a:latin typeface="Arial (Body)"/>
                <a:hlinkClick r:id="rId3" tooltip="http://en.wikipedia.org/wiki/OLAP"/>
              </a:rPr>
              <a:t>P</a:t>
            </a:r>
            <a:r>
              <a:rPr lang="en-US" sz="2400" kern="1200" dirty="0">
                <a:solidFill>
                  <a:srgbClr val="000000"/>
                </a:solidFill>
                <a:latin typeface="Arial (Body)"/>
              </a:rPr>
              <a:t> provides ability to sum, count, average, perform other simple arithmetic operations on groups of data</a:t>
            </a:r>
          </a:p>
          <a:p>
            <a:pPr marL="255651" indent="-255651" defTabSz="685800">
              <a:spcAft>
                <a:spcPct val="0"/>
              </a:spcAft>
              <a:buSzPts val="2400"/>
            </a:pPr>
            <a:r>
              <a:rPr lang="en-US" sz="2400" kern="1200" dirty="0">
                <a:solidFill>
                  <a:srgbClr val="000000"/>
                </a:solidFill>
                <a:latin typeface="Arial (Body)"/>
              </a:rPr>
              <a:t>O</a:t>
            </a:r>
            <a:r>
              <a:rPr lang="en-US" sz="100" kern="1200" dirty="0">
                <a:solidFill>
                  <a:srgbClr val="000000"/>
                </a:solidFill>
                <a:latin typeface="Arial (Body)"/>
              </a:rPr>
              <a:t> </a:t>
            </a:r>
            <a:r>
              <a:rPr lang="en-US" sz="2400" kern="1200" dirty="0">
                <a:solidFill>
                  <a:srgbClr val="000000"/>
                </a:solidFill>
                <a:latin typeface="Arial (Body)"/>
              </a:rPr>
              <a:t>L</a:t>
            </a:r>
            <a:r>
              <a:rPr lang="en-US" sz="100" kern="1200" dirty="0">
                <a:solidFill>
                  <a:srgbClr val="000000"/>
                </a:solidFill>
                <a:latin typeface="Arial (Body)"/>
              </a:rPr>
              <a:t> </a:t>
            </a:r>
            <a:r>
              <a:rPr lang="en-US" sz="2400" kern="1200" dirty="0">
                <a:solidFill>
                  <a:srgbClr val="000000"/>
                </a:solidFill>
                <a:latin typeface="Arial (Body)"/>
              </a:rPr>
              <a:t>A</a:t>
            </a:r>
            <a:r>
              <a:rPr lang="en-US" sz="100" kern="1200" dirty="0">
                <a:solidFill>
                  <a:srgbClr val="000000"/>
                </a:solidFill>
                <a:latin typeface="Arial (Body)"/>
              </a:rPr>
              <a:t> </a:t>
            </a:r>
            <a:r>
              <a:rPr lang="en-US" sz="2400" kern="1200" dirty="0">
                <a:solidFill>
                  <a:srgbClr val="000000"/>
                </a:solidFill>
                <a:latin typeface="Arial (Body)"/>
              </a:rPr>
              <a:t>P reports</a:t>
            </a:r>
          </a:p>
          <a:p>
            <a:pPr marL="741600" lvl="1" indent="-284400" defTabSz="685800">
              <a:spcAft>
                <a:spcPct val="0"/>
              </a:spcAft>
              <a:buSzPts val="2400"/>
            </a:pPr>
            <a:r>
              <a:rPr lang="en-US" sz="2400" kern="1200" dirty="0">
                <a:solidFill>
                  <a:srgbClr val="000000"/>
                </a:solidFill>
                <a:latin typeface="Arial (Body)"/>
              </a:rPr>
              <a:t>Dynamic</a:t>
            </a:r>
          </a:p>
          <a:p>
            <a:pPr marL="741600" lvl="1" indent="-284400" defTabSz="685800">
              <a:spcAft>
                <a:spcPct val="0"/>
              </a:spcAft>
              <a:buSzPts val="2400"/>
            </a:pPr>
            <a:r>
              <a:rPr lang="en-US" sz="2400" kern="1200" dirty="0">
                <a:solidFill>
                  <a:srgbClr val="000000"/>
                </a:solidFill>
                <a:latin typeface="Arial (Body)"/>
              </a:rPr>
              <a:t>Measure: item summed, averaged or processed in O</a:t>
            </a:r>
            <a:r>
              <a:rPr lang="en-US" sz="100" kern="1200" dirty="0">
                <a:solidFill>
                  <a:srgbClr val="000000"/>
                </a:solidFill>
                <a:latin typeface="Arial (Body)"/>
              </a:rPr>
              <a:t> </a:t>
            </a:r>
            <a:r>
              <a:rPr lang="en-US" sz="2400" kern="1200" dirty="0">
                <a:solidFill>
                  <a:srgbClr val="000000"/>
                </a:solidFill>
                <a:latin typeface="Arial (Body)"/>
              </a:rPr>
              <a:t>L</a:t>
            </a:r>
            <a:r>
              <a:rPr lang="en-US" sz="100" kern="1200" dirty="0">
                <a:solidFill>
                  <a:srgbClr val="000000"/>
                </a:solidFill>
                <a:latin typeface="Arial (Body)"/>
              </a:rPr>
              <a:t> </a:t>
            </a:r>
            <a:r>
              <a:rPr lang="en-US" sz="2400" kern="1200" dirty="0">
                <a:solidFill>
                  <a:srgbClr val="000000"/>
                </a:solidFill>
                <a:latin typeface="Arial (Body)"/>
              </a:rPr>
              <a:t>A</a:t>
            </a:r>
            <a:r>
              <a:rPr lang="en-US" sz="100" kern="1200" dirty="0">
                <a:solidFill>
                  <a:srgbClr val="000000"/>
                </a:solidFill>
                <a:latin typeface="Arial (Body)"/>
              </a:rPr>
              <a:t> </a:t>
            </a:r>
            <a:r>
              <a:rPr lang="en-US" sz="2400" kern="1200" dirty="0">
                <a:solidFill>
                  <a:srgbClr val="000000"/>
                </a:solidFill>
                <a:latin typeface="Arial (Body)"/>
              </a:rPr>
              <a:t>P report</a:t>
            </a:r>
          </a:p>
          <a:p>
            <a:pPr marL="741600" lvl="1" indent="-284400" defTabSz="685800">
              <a:spcAft>
                <a:spcPct val="0"/>
              </a:spcAft>
              <a:buSzPts val="2400"/>
            </a:pPr>
            <a:r>
              <a:rPr lang="en-US" sz="2400" kern="1200" dirty="0">
                <a:solidFill>
                  <a:srgbClr val="000000"/>
                </a:solidFill>
                <a:latin typeface="Arial (Body)"/>
              </a:rPr>
              <a:t>Dimension: category or class</a:t>
            </a:r>
          </a:p>
          <a:p>
            <a:pPr marL="741600" lvl="1" indent="-284400" defTabSz="685800">
              <a:spcAft>
                <a:spcPct val="0"/>
              </a:spcAft>
              <a:buSzPts val="2400"/>
            </a:pPr>
            <a:r>
              <a:rPr lang="en-US" sz="2400" kern="1200" dirty="0">
                <a:solidFill>
                  <a:srgbClr val="000000"/>
                </a:solidFill>
                <a:latin typeface="Arial (Body)"/>
              </a:rPr>
              <a:t>Cube: measure with associated dimensions</a:t>
            </a:r>
          </a:p>
          <a:p>
            <a:pPr marL="741600" lvl="1" indent="-284400" defTabSz="685800">
              <a:spcAft>
                <a:spcPct val="0"/>
              </a:spcAft>
              <a:buSzPts val="2400"/>
            </a:pPr>
            <a:r>
              <a:rPr lang="en-US" sz="2400" kern="1200" dirty="0">
                <a:solidFill>
                  <a:srgbClr val="000000"/>
                </a:solidFill>
                <a:latin typeface="Arial (Body)"/>
                <a:hlinkClick r:id="rId4"/>
              </a:rPr>
              <a:t>O</a:t>
            </a:r>
            <a:r>
              <a:rPr lang="en-US" sz="100" kern="1200" dirty="0">
                <a:solidFill>
                  <a:srgbClr val="000000"/>
                </a:solidFill>
                <a:latin typeface="Arial (Body)"/>
                <a:hlinkClick r:id="rId4"/>
              </a:rPr>
              <a:t> </a:t>
            </a:r>
            <a:r>
              <a:rPr lang="en-US" sz="2400" kern="1200" dirty="0">
                <a:solidFill>
                  <a:srgbClr val="000000"/>
                </a:solidFill>
                <a:latin typeface="Arial (Body)"/>
                <a:hlinkClick r:id="rId4"/>
              </a:rPr>
              <a:t>L</a:t>
            </a:r>
            <a:r>
              <a:rPr lang="en-US" sz="100" kern="1200" dirty="0">
                <a:solidFill>
                  <a:srgbClr val="000000"/>
                </a:solidFill>
                <a:latin typeface="Arial (Body)"/>
                <a:hlinkClick r:id="rId4"/>
              </a:rPr>
              <a:t> </a:t>
            </a:r>
            <a:r>
              <a:rPr lang="en-US" sz="2400" kern="1200" dirty="0">
                <a:solidFill>
                  <a:srgbClr val="000000"/>
                </a:solidFill>
                <a:latin typeface="Arial (Body)"/>
                <a:hlinkClick r:id="rId4"/>
              </a:rPr>
              <a:t>A</a:t>
            </a:r>
            <a:r>
              <a:rPr lang="en-US" sz="100" kern="1200" dirty="0">
                <a:solidFill>
                  <a:srgbClr val="000000"/>
                </a:solidFill>
                <a:latin typeface="Arial (Body)"/>
                <a:hlinkClick r:id="rId4"/>
              </a:rPr>
              <a:t> </a:t>
            </a:r>
            <a:r>
              <a:rPr lang="en-US" sz="2400" kern="1200" dirty="0">
                <a:solidFill>
                  <a:srgbClr val="000000"/>
                </a:solidFill>
                <a:latin typeface="Arial (Body)"/>
                <a:hlinkClick r:id="rId4"/>
              </a:rPr>
              <a:t>P vendors and products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603206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a:t>
            </a:r>
            <a:r>
              <a:rPr lang="en-US" sz="100" dirty="0"/>
              <a:t> </a:t>
            </a:r>
            <a:r>
              <a:rPr lang="en-US" dirty="0"/>
              <a:t>L</a:t>
            </a:r>
            <a:r>
              <a:rPr lang="en-US" sz="100" dirty="0"/>
              <a:t> </a:t>
            </a:r>
            <a:r>
              <a:rPr lang="en-US" dirty="0"/>
              <a:t>A</a:t>
            </a:r>
            <a:r>
              <a:rPr lang="en-US" sz="100" dirty="0"/>
              <a:t> </a:t>
            </a:r>
            <a:r>
              <a:rPr lang="en-US" dirty="0"/>
              <a:t>P Product Family by Store Type</a:t>
            </a:r>
          </a:p>
        </p:txBody>
      </p:sp>
      <p:sp>
        <p:nvSpPr>
          <p:cNvPr id="3" name="Content Placeholder 2"/>
          <p:cNvSpPr>
            <a:spLocks noGrp="1"/>
          </p:cNvSpPr>
          <p:nvPr>
            <p:ph type="body" idx="1"/>
          </p:nvPr>
        </p:nvSpPr>
        <p:spPr>
          <a:xfrm>
            <a:off x="1981200" y="1600202"/>
            <a:ext cx="8229600" cy="786383"/>
          </a:xfrm>
        </p:spPr>
        <p:txBody>
          <a:bodyPr wrap="square" lIns="91425" tIns="91425" rIns="91425" bIns="91425" anchor="t" anchorCtr="0">
            <a:noAutofit/>
          </a:bodyPr>
          <a:lstStyle/>
          <a:p>
            <a:pPr marL="0" indent="0">
              <a:spcBef>
                <a:spcPts val="0"/>
              </a:spcBef>
              <a:buSzPts val="2400"/>
              <a:buNone/>
            </a:pPr>
            <a:r>
              <a:rPr lang="en-US" sz="1400" kern="1200" dirty="0">
                <a:solidFill>
                  <a:srgbClr val="000000"/>
                </a:solidFill>
                <a:latin typeface="+mn-lt"/>
                <a:ea typeface="+mn-ea"/>
                <a:cs typeface="+mn-cs"/>
              </a:rPr>
              <a:t>CE</a:t>
            </a:r>
            <a:r>
              <a:rPr lang="en-US" sz="100" kern="1200" dirty="0">
                <a:solidFill>
                  <a:srgbClr val="000000"/>
                </a:solidFill>
                <a:latin typeface="+mn-lt"/>
                <a:ea typeface="+mn-ea"/>
                <a:cs typeface="+mn-cs"/>
              </a:rPr>
              <a:t> </a:t>
            </a:r>
            <a:r>
              <a:rPr lang="en-US" sz="1400" kern="1200" dirty="0">
                <a:solidFill>
                  <a:srgbClr val="000000"/>
                </a:solidFill>
                <a:latin typeface="+mn-lt"/>
                <a:ea typeface="+mn-ea"/>
                <a:cs typeface="+mn-cs"/>
              </a:rPr>
              <a:t>4-4 How are O</a:t>
            </a:r>
            <a:r>
              <a:rPr lang="en-US" sz="100" kern="1200" dirty="0">
                <a:solidFill>
                  <a:srgbClr val="000000"/>
                </a:solidFill>
                <a:latin typeface="+mn-lt"/>
                <a:ea typeface="+mn-ea"/>
                <a:cs typeface="+mn-cs"/>
              </a:rPr>
              <a:t> </a:t>
            </a:r>
            <a:r>
              <a:rPr lang="en-US" sz="1400" kern="1200" dirty="0">
                <a:solidFill>
                  <a:srgbClr val="000000"/>
                </a:solidFill>
                <a:latin typeface="+mn-lt"/>
                <a:ea typeface="+mn-ea"/>
                <a:cs typeface="+mn-cs"/>
              </a:rPr>
              <a:t>L</a:t>
            </a:r>
            <a:r>
              <a:rPr lang="en-US" sz="100" kern="1200" dirty="0">
                <a:solidFill>
                  <a:srgbClr val="000000"/>
                </a:solidFill>
                <a:latin typeface="+mn-lt"/>
                <a:ea typeface="+mn-ea"/>
                <a:cs typeface="+mn-cs"/>
              </a:rPr>
              <a:t> </a:t>
            </a:r>
            <a:r>
              <a:rPr lang="en-US" sz="1400" kern="1200" dirty="0">
                <a:solidFill>
                  <a:srgbClr val="000000"/>
                </a:solidFill>
                <a:latin typeface="+mn-lt"/>
                <a:ea typeface="+mn-ea"/>
                <a:cs typeface="+mn-cs"/>
              </a:rPr>
              <a:t>A</a:t>
            </a:r>
            <a:r>
              <a:rPr lang="en-US" sz="100" kern="1200" dirty="0">
                <a:solidFill>
                  <a:srgbClr val="000000"/>
                </a:solidFill>
                <a:latin typeface="+mn-lt"/>
                <a:ea typeface="+mn-ea"/>
                <a:cs typeface="+mn-cs"/>
              </a:rPr>
              <a:t> </a:t>
            </a:r>
            <a:r>
              <a:rPr lang="en-US" sz="1400" kern="1200" dirty="0">
                <a:solidFill>
                  <a:srgbClr val="000000"/>
                </a:solidFill>
                <a:latin typeface="+mn-lt"/>
                <a:ea typeface="+mn-ea"/>
                <a:cs typeface="+mn-cs"/>
              </a:rPr>
              <a:t>P reports dynamic?</a:t>
            </a:r>
            <a:endParaRPr lang="en-US" sz="2400" kern="1200" dirty="0">
              <a:solidFill>
                <a:srgbClr val="000000"/>
              </a:solidFill>
              <a:latin typeface="+mn-lt"/>
              <a:ea typeface="+mn-ea"/>
              <a:cs typeface="+mn-cs"/>
            </a:endParaRPr>
          </a:p>
          <a:p>
            <a:pPr marL="0" indent="0">
              <a:spcBef>
                <a:spcPts val="1000"/>
              </a:spcBef>
              <a:buSzPts val="2400"/>
              <a:buNone/>
            </a:pPr>
            <a:r>
              <a:rPr lang="en-US" sz="2000" b="1" dirty="0">
                <a:latin typeface="+mn-lt"/>
              </a:rPr>
              <a:t>Figure C</a:t>
            </a:r>
            <a:r>
              <a:rPr lang="en-US" sz="100" b="1" dirty="0">
                <a:latin typeface="+mn-lt"/>
              </a:rPr>
              <a:t> </a:t>
            </a:r>
            <a:r>
              <a:rPr lang="en-US" sz="2000" b="1" dirty="0">
                <a:latin typeface="+mn-lt"/>
              </a:rPr>
              <a:t>E</a:t>
            </a:r>
            <a:r>
              <a:rPr lang="en-US" sz="100" b="1" dirty="0">
                <a:latin typeface="+mn-lt"/>
              </a:rPr>
              <a:t> </a:t>
            </a:r>
            <a:r>
              <a:rPr lang="en-US" sz="2000" b="1" dirty="0">
                <a:latin typeface="+mn-lt"/>
              </a:rPr>
              <a:t>4-9</a:t>
            </a:r>
            <a:r>
              <a:rPr lang="en-US" sz="2000" dirty="0">
                <a:latin typeface="+mn-lt"/>
              </a:rPr>
              <a:t> </a:t>
            </a:r>
            <a:r>
              <a:rPr lang="en-US" sz="2000" kern="1200" dirty="0">
                <a:solidFill>
                  <a:srgbClr val="000000"/>
                </a:solidFill>
                <a:latin typeface="+mn-lt"/>
              </a:rPr>
              <a:t>O</a:t>
            </a:r>
            <a:r>
              <a:rPr lang="en-US" sz="100" kern="1200" dirty="0">
                <a:solidFill>
                  <a:srgbClr val="000000"/>
                </a:solidFill>
                <a:latin typeface="+mn-lt"/>
              </a:rPr>
              <a:t> </a:t>
            </a:r>
            <a:r>
              <a:rPr lang="en-US" sz="2000" kern="1200" dirty="0">
                <a:solidFill>
                  <a:srgbClr val="000000"/>
                </a:solidFill>
                <a:latin typeface="+mn-lt"/>
              </a:rPr>
              <a:t>L</a:t>
            </a:r>
            <a:r>
              <a:rPr lang="en-US" sz="100" kern="1200" dirty="0">
                <a:solidFill>
                  <a:srgbClr val="000000"/>
                </a:solidFill>
                <a:latin typeface="+mn-lt"/>
              </a:rPr>
              <a:t> </a:t>
            </a:r>
            <a:r>
              <a:rPr lang="en-US" sz="2000" kern="1200" dirty="0">
                <a:solidFill>
                  <a:srgbClr val="000000"/>
                </a:solidFill>
                <a:latin typeface="+mn-lt"/>
              </a:rPr>
              <a:t>A</a:t>
            </a:r>
            <a:r>
              <a:rPr lang="en-US" sz="100" kern="1200" dirty="0">
                <a:solidFill>
                  <a:srgbClr val="000000"/>
                </a:solidFill>
                <a:latin typeface="+mn-lt"/>
              </a:rPr>
              <a:t> </a:t>
            </a:r>
            <a:r>
              <a:rPr lang="en-US" sz="2000" kern="1200" dirty="0">
                <a:solidFill>
                  <a:srgbClr val="000000"/>
                </a:solidFill>
                <a:latin typeface="+mn-lt"/>
              </a:rPr>
              <a:t>P</a:t>
            </a:r>
            <a:r>
              <a:rPr lang="en-US" sz="2000" dirty="0">
                <a:latin typeface="+mn-lt"/>
              </a:rPr>
              <a:t> Product Family by Store Type</a:t>
            </a:r>
            <a:endParaRPr lang="en-US" sz="2000" kern="1200" dirty="0">
              <a:solidFill>
                <a:srgbClr val="000000"/>
              </a:solidFill>
              <a:latin typeface="+mn-lt"/>
              <a:ea typeface="+mn-ea"/>
              <a:cs typeface="+mn-cs"/>
            </a:endParaRPr>
          </a:p>
        </p:txBody>
      </p:sp>
      <p:grpSp>
        <p:nvGrpSpPr>
          <p:cNvPr id="2" name="Group 1" descr="Screenshot of an Excel OLAP report">
            <a:extLst>
              <a:ext uri="{FF2B5EF4-FFF2-40B4-BE49-F238E27FC236}">
                <a16:creationId xmlns:a16="http://schemas.microsoft.com/office/drawing/2014/main" id="{C19D4D91-CF80-4318-A4CC-3DF0AAE8542F}"/>
              </a:ext>
            </a:extLst>
          </p:cNvPr>
          <p:cNvGrpSpPr/>
          <p:nvPr/>
        </p:nvGrpSpPr>
        <p:grpSpPr>
          <a:xfrm>
            <a:off x="2085480" y="2533005"/>
            <a:ext cx="8021041" cy="1816530"/>
            <a:chOff x="561479" y="2533005"/>
            <a:chExt cx="8021041" cy="1816530"/>
          </a:xfrm>
        </p:grpSpPr>
        <p:pic>
          <p:nvPicPr>
            <p:cNvPr id="9" name="Picture 8" descr="Screenshot of an Excel OLAP report"/>
            <p:cNvPicPr>
              <a:picLocks noChangeAspect="1"/>
            </p:cNvPicPr>
            <p:nvPr/>
          </p:nvPicPr>
          <p:blipFill>
            <a:blip r:embed="rId3"/>
            <a:srcRect/>
            <a:stretch/>
          </p:blipFill>
          <p:spPr>
            <a:xfrm>
              <a:off x="561479" y="2533005"/>
              <a:ext cx="8021041" cy="1816530"/>
            </a:xfrm>
            <a:prstGeom prst="rect">
              <a:avLst/>
            </a:prstGeom>
          </p:spPr>
        </p:pic>
        <p:grpSp>
          <p:nvGrpSpPr>
            <p:cNvPr id="7" name="Group 6">
              <a:extLst>
                <a:ext uri="{FF2B5EF4-FFF2-40B4-BE49-F238E27FC236}">
                  <a16:creationId xmlns:a16="http://schemas.microsoft.com/office/drawing/2014/main" id="{7AB9F7C8-31E9-4609-B855-1ABD0F8944CD}"/>
                </a:ext>
              </a:extLst>
            </p:cNvPr>
            <p:cNvGrpSpPr/>
            <p:nvPr/>
          </p:nvGrpSpPr>
          <p:grpSpPr>
            <a:xfrm>
              <a:off x="785003" y="3122762"/>
              <a:ext cx="6849374" cy="776378"/>
              <a:chOff x="785003" y="3122762"/>
              <a:chExt cx="6849374" cy="776378"/>
            </a:xfrm>
          </p:grpSpPr>
          <p:sp>
            <p:nvSpPr>
              <p:cNvPr id="6" name="Rectangle: Rounded Corners 5">
                <a:extLst>
                  <a:ext uri="{FF2B5EF4-FFF2-40B4-BE49-F238E27FC236}">
                    <a16:creationId xmlns:a16="http://schemas.microsoft.com/office/drawing/2014/main" id="{06B45202-A8D0-45EA-A5A5-E75FB6A2BB95}"/>
                  </a:ext>
                </a:extLst>
              </p:cNvPr>
              <p:cNvSpPr/>
              <p:nvPr/>
            </p:nvSpPr>
            <p:spPr>
              <a:xfrm>
                <a:off x="785003" y="3286663"/>
                <a:ext cx="1207698" cy="6124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65B83D52-7BC2-4035-915C-0ED7B69A222F}"/>
                  </a:ext>
                </a:extLst>
              </p:cNvPr>
              <p:cNvSpPr/>
              <p:nvPr/>
            </p:nvSpPr>
            <p:spPr>
              <a:xfrm>
                <a:off x="1992701" y="3122762"/>
                <a:ext cx="5641676" cy="2329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520240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O</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L</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A</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P Product Family by Store Location and Store Type</a:t>
            </a:r>
          </a:p>
        </p:txBody>
      </p:sp>
      <p:sp>
        <p:nvSpPr>
          <p:cNvPr id="3" name="Content Placeholder 2"/>
          <p:cNvSpPr>
            <a:spLocks noGrp="1"/>
          </p:cNvSpPr>
          <p:nvPr>
            <p:ph type="body" idx="1"/>
          </p:nvPr>
        </p:nvSpPr>
        <p:spPr>
          <a:xfrm>
            <a:off x="1981200" y="1600201"/>
            <a:ext cx="8412480" cy="778887"/>
          </a:xfrm>
        </p:spPr>
        <p:txBody>
          <a:bodyPr wrap="square" lIns="91425" tIns="91425" rIns="91425" bIns="91425" anchor="t" anchorCtr="0">
            <a:noAutofit/>
          </a:bodyPr>
          <a:lstStyle/>
          <a:p>
            <a:pPr mar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4-4 How are O</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L</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A</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P reports dynamic?</a:t>
            </a:r>
          </a:p>
          <a:p>
            <a:pPr marL="0" indent="0">
              <a:spcBef>
                <a:spcPts val="1000"/>
              </a:spcBef>
              <a:buSzPts val="2400"/>
              <a:buNone/>
            </a:pPr>
            <a:r>
              <a:rPr lang="en-US" sz="2000" b="1" dirty="0">
                <a:latin typeface="+mn-lt"/>
              </a:rPr>
              <a:t>Figure C</a:t>
            </a:r>
            <a:r>
              <a:rPr lang="en-US" sz="100" b="1" dirty="0">
                <a:latin typeface="+mn-lt"/>
              </a:rPr>
              <a:t> </a:t>
            </a:r>
            <a:r>
              <a:rPr lang="en-US" sz="2000" b="1" dirty="0">
                <a:latin typeface="+mn-lt"/>
              </a:rPr>
              <a:t>E</a:t>
            </a:r>
            <a:r>
              <a:rPr lang="en-US" sz="100" b="1" dirty="0">
                <a:latin typeface="+mn-lt"/>
              </a:rPr>
              <a:t> </a:t>
            </a:r>
            <a:r>
              <a:rPr lang="en-US" sz="2000" b="1" dirty="0">
                <a:latin typeface="+mn-lt"/>
              </a:rPr>
              <a:t>4-10</a:t>
            </a:r>
            <a:r>
              <a:rPr lang="en-US" sz="2000" dirty="0">
                <a:latin typeface="+mn-lt"/>
              </a:rPr>
              <a:t> </a:t>
            </a:r>
            <a:r>
              <a:rPr lang="en-US" sz="2000" kern="1200" dirty="0">
                <a:solidFill>
                  <a:srgbClr val="000000"/>
                </a:solidFill>
                <a:latin typeface="+mn-lt"/>
              </a:rPr>
              <a:t>O</a:t>
            </a:r>
            <a:r>
              <a:rPr lang="en-US" sz="100" kern="1200" dirty="0">
                <a:solidFill>
                  <a:srgbClr val="000000"/>
                </a:solidFill>
                <a:latin typeface="+mn-lt"/>
              </a:rPr>
              <a:t> </a:t>
            </a:r>
            <a:r>
              <a:rPr lang="en-US" sz="2000" kern="1200" dirty="0">
                <a:solidFill>
                  <a:srgbClr val="000000"/>
                </a:solidFill>
                <a:latin typeface="+mn-lt"/>
              </a:rPr>
              <a:t>L</a:t>
            </a:r>
            <a:r>
              <a:rPr lang="en-US" sz="100" kern="1200" dirty="0">
                <a:solidFill>
                  <a:srgbClr val="000000"/>
                </a:solidFill>
                <a:latin typeface="+mn-lt"/>
              </a:rPr>
              <a:t> </a:t>
            </a:r>
            <a:r>
              <a:rPr lang="en-US" sz="2000" kern="1200" dirty="0">
                <a:solidFill>
                  <a:srgbClr val="000000"/>
                </a:solidFill>
                <a:latin typeface="+mn-lt"/>
              </a:rPr>
              <a:t>A</a:t>
            </a:r>
            <a:r>
              <a:rPr lang="en-US" sz="100" kern="1200" dirty="0">
                <a:solidFill>
                  <a:srgbClr val="000000"/>
                </a:solidFill>
                <a:latin typeface="+mn-lt"/>
              </a:rPr>
              <a:t> </a:t>
            </a:r>
            <a:r>
              <a:rPr lang="en-US" sz="2000" kern="1200" dirty="0">
                <a:solidFill>
                  <a:srgbClr val="000000"/>
                </a:solidFill>
                <a:latin typeface="+mn-lt"/>
              </a:rPr>
              <a:t>P</a:t>
            </a:r>
            <a:r>
              <a:rPr lang="en-US" sz="2000" dirty="0">
                <a:latin typeface="+mn-lt"/>
              </a:rPr>
              <a:t> Product Family by Store Location and Store Type</a:t>
            </a:r>
            <a:endParaRPr lang="en-US" sz="2000" kern="1200" dirty="0">
              <a:solidFill>
                <a:srgbClr val="000000"/>
              </a:solidFill>
              <a:latin typeface="+mn-lt"/>
              <a:ea typeface="+mn-ea"/>
              <a:cs typeface="+mn-cs"/>
            </a:endParaRPr>
          </a:p>
        </p:txBody>
      </p:sp>
      <p:grpSp>
        <p:nvGrpSpPr>
          <p:cNvPr id="16" name="Group 15" descr="Screenshot of an Excel OLAP report">
            <a:extLst>
              <a:ext uri="{FF2B5EF4-FFF2-40B4-BE49-F238E27FC236}">
                <a16:creationId xmlns:a16="http://schemas.microsoft.com/office/drawing/2014/main" id="{E7A4105E-7B2E-4427-8B5F-0C74F8B5F88B}"/>
              </a:ext>
            </a:extLst>
          </p:cNvPr>
          <p:cNvGrpSpPr/>
          <p:nvPr/>
        </p:nvGrpSpPr>
        <p:grpSpPr>
          <a:xfrm>
            <a:off x="2453007" y="2318702"/>
            <a:ext cx="7468866" cy="3719788"/>
            <a:chOff x="929007" y="2318702"/>
            <a:chExt cx="7468866" cy="3719788"/>
          </a:xfrm>
        </p:grpSpPr>
        <p:pic>
          <p:nvPicPr>
            <p:cNvPr id="10" name="Picture 9">
              <a:extLst>
                <a:ext uri="{FF2B5EF4-FFF2-40B4-BE49-F238E27FC236}">
                  <a16:creationId xmlns:a16="http://schemas.microsoft.com/office/drawing/2014/main" id="{C5CE0DD0-52C0-46B3-A9D6-17F422BB4555}"/>
                </a:ext>
              </a:extLst>
            </p:cNvPr>
            <p:cNvPicPr>
              <a:picLocks noChangeAspect="1"/>
            </p:cNvPicPr>
            <p:nvPr/>
          </p:nvPicPr>
          <p:blipFill>
            <a:blip r:embed="rId3"/>
            <a:srcRect/>
            <a:stretch/>
          </p:blipFill>
          <p:spPr>
            <a:xfrm>
              <a:off x="929007" y="2318702"/>
              <a:ext cx="7468866" cy="3719788"/>
            </a:xfrm>
            <a:prstGeom prst="rect">
              <a:avLst/>
            </a:prstGeom>
          </p:spPr>
        </p:pic>
        <p:sp>
          <p:nvSpPr>
            <p:cNvPr id="11" name="Rectangle: Rounded Corners 10">
              <a:extLst>
                <a:ext uri="{FF2B5EF4-FFF2-40B4-BE49-F238E27FC236}">
                  <a16:creationId xmlns:a16="http://schemas.microsoft.com/office/drawing/2014/main" id="{B4448585-8048-430A-A95A-9136851F20E5}"/>
                </a:ext>
              </a:extLst>
            </p:cNvPr>
            <p:cNvSpPr/>
            <p:nvPr/>
          </p:nvSpPr>
          <p:spPr>
            <a:xfrm>
              <a:off x="929007" y="2697554"/>
              <a:ext cx="759124" cy="2156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505634B-D2D2-4FD3-BDD5-054BF56B7C49}"/>
                </a:ext>
              </a:extLst>
            </p:cNvPr>
            <p:cNvSpPr/>
            <p:nvPr/>
          </p:nvSpPr>
          <p:spPr>
            <a:xfrm>
              <a:off x="937978" y="3631717"/>
              <a:ext cx="759124" cy="19841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F1F4F431-94F8-4D99-85E6-B961BED24CAF}"/>
                </a:ext>
              </a:extLst>
            </p:cNvPr>
            <p:cNvSpPr/>
            <p:nvPr/>
          </p:nvSpPr>
          <p:spPr>
            <a:xfrm>
              <a:off x="947293" y="4565880"/>
              <a:ext cx="1157551" cy="19841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98630C27-6A57-41FC-B3B7-609CB68FE9AB}"/>
                </a:ext>
              </a:extLst>
            </p:cNvPr>
            <p:cNvSpPr/>
            <p:nvPr/>
          </p:nvSpPr>
          <p:spPr>
            <a:xfrm>
              <a:off x="2183170" y="2481893"/>
              <a:ext cx="5416701" cy="2156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69D85341-045D-4CE6-B6AC-A2D3D5B287E2}"/>
                </a:ext>
              </a:extLst>
            </p:cNvPr>
            <p:cNvSpPr/>
            <p:nvPr/>
          </p:nvSpPr>
          <p:spPr>
            <a:xfrm>
              <a:off x="1263224" y="3102603"/>
              <a:ext cx="424907" cy="5463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42949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Study Questions</a:t>
            </a:r>
          </a:p>
        </p:txBody>
      </p:sp>
      <p:sp>
        <p:nvSpPr>
          <p:cNvPr id="3" name="Text Placeholder 2"/>
          <p:cNvSpPr>
            <a:spLocks noGrp="1"/>
          </p:cNvSpPr>
          <p:nvPr>
            <p:ph type="body" idx="1"/>
          </p:nvPr>
        </p:nvSpPr>
        <p:spPr/>
        <p:txBody>
          <a:bodyPr wrap="square" lIns="91425" tIns="91425" rIns="91425" bIns="91425" anchor="t" anchorCtr="0">
            <a:noAutofit/>
          </a:bodyPr>
          <a:lstStyle/>
          <a:p>
            <a:pPr marL="0" indent="0" defTabSz="685800">
              <a:buSzPts val="2400"/>
              <a:buNone/>
              <a:tabLst/>
            </a:pPr>
            <a:r>
              <a:rPr lang="en-US" sz="2400" b="1" kern="1200" dirty="0">
                <a:solidFill>
                  <a:schemeClr val="tx2"/>
                </a:solidFill>
                <a:latin typeface="Arial (Body)"/>
                <a:ea typeface="+mn-ea"/>
                <a:cs typeface="+mn-cs"/>
              </a:rPr>
              <a:t>CE</a:t>
            </a:r>
            <a:r>
              <a:rPr lang="en-US" sz="100" b="1" kern="1200" dirty="0">
                <a:solidFill>
                  <a:schemeClr val="tx2"/>
                </a:solidFill>
                <a:latin typeface="Arial (Body)"/>
                <a:ea typeface="+mn-ea"/>
                <a:cs typeface="+mn-cs"/>
              </a:rPr>
              <a:t> </a:t>
            </a:r>
            <a:r>
              <a:rPr lang="en-US" sz="2400" b="1" kern="1200" dirty="0">
                <a:solidFill>
                  <a:schemeClr val="tx2"/>
                </a:solidFill>
                <a:latin typeface="Arial (Body)"/>
                <a:ea typeface="+mn-ea"/>
                <a:cs typeface="+mn-cs"/>
              </a:rPr>
              <a:t>4-1 </a:t>
            </a:r>
            <a:r>
              <a:rPr lang="en-US" sz="2400" kern="1200" dirty="0">
                <a:solidFill>
                  <a:srgbClr val="000000"/>
                </a:solidFill>
                <a:latin typeface="Arial (Body)"/>
                <a:ea typeface="+mn-ea"/>
                <a:cs typeface="+mn-cs"/>
              </a:rPr>
              <a:t>How do reporting systems enable people to create information?</a:t>
            </a:r>
          </a:p>
          <a:p>
            <a:pPr marL="0" indent="0" defTabSz="685800">
              <a:buSzPts val="2400"/>
              <a:buNone/>
              <a:tabLst/>
            </a:pPr>
            <a:r>
              <a:rPr lang="en-US" sz="2400" b="1" kern="1200" dirty="0">
                <a:solidFill>
                  <a:schemeClr val="tx2"/>
                </a:solidFill>
                <a:latin typeface="Arial (Body)"/>
              </a:rPr>
              <a:t>CE</a:t>
            </a:r>
            <a:r>
              <a:rPr lang="en-US" sz="100" b="1" kern="1200" dirty="0">
                <a:solidFill>
                  <a:schemeClr val="tx2"/>
                </a:solidFill>
                <a:latin typeface="Arial (Body)"/>
              </a:rPr>
              <a:t> </a:t>
            </a:r>
            <a:r>
              <a:rPr lang="en-US" sz="2400" b="1" kern="1200" dirty="0">
                <a:solidFill>
                  <a:schemeClr val="tx2"/>
                </a:solidFill>
                <a:latin typeface="Arial (Body)"/>
              </a:rPr>
              <a:t>4-</a:t>
            </a:r>
            <a:r>
              <a:rPr lang="en-US" sz="2400" b="1" kern="1200" dirty="0">
                <a:solidFill>
                  <a:schemeClr val="tx2"/>
                </a:solidFill>
                <a:latin typeface="Arial (Body)"/>
                <a:ea typeface="+mn-ea"/>
                <a:cs typeface="+mn-cs"/>
              </a:rPr>
              <a:t>2</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What are the components and characteristics of reporting systems?</a:t>
            </a:r>
          </a:p>
          <a:p>
            <a:pPr marL="0" indent="0" defTabSz="685800">
              <a:buSzPts val="2400"/>
              <a:buNone/>
              <a:tabLst/>
            </a:pPr>
            <a:r>
              <a:rPr lang="en-US" sz="2400" b="1" kern="1200" dirty="0">
                <a:solidFill>
                  <a:schemeClr val="tx2"/>
                </a:solidFill>
                <a:latin typeface="Arial (Body)"/>
              </a:rPr>
              <a:t>CE</a:t>
            </a:r>
            <a:r>
              <a:rPr lang="en-US" sz="100" b="1" kern="1200" dirty="0">
                <a:solidFill>
                  <a:schemeClr val="tx2"/>
                </a:solidFill>
                <a:latin typeface="Arial (Body)"/>
              </a:rPr>
              <a:t> </a:t>
            </a:r>
            <a:r>
              <a:rPr lang="en-US" sz="2400" b="1" kern="1200" dirty="0">
                <a:solidFill>
                  <a:schemeClr val="tx2"/>
                </a:solidFill>
                <a:latin typeface="Arial (Body)"/>
              </a:rPr>
              <a:t>4-</a:t>
            </a:r>
            <a:r>
              <a:rPr lang="en-US" sz="2400" b="1" kern="1200" dirty="0">
                <a:solidFill>
                  <a:schemeClr val="tx2"/>
                </a:solidFill>
                <a:latin typeface="Arial (Body)"/>
                <a:ea typeface="+mn-ea"/>
                <a:cs typeface="+mn-cs"/>
              </a:rPr>
              <a:t>3 </a:t>
            </a:r>
            <a:r>
              <a:rPr lang="en-US" sz="2400" kern="1200" dirty="0">
                <a:solidFill>
                  <a:srgbClr val="000000"/>
                </a:solidFill>
                <a:latin typeface="Arial (Body)"/>
                <a:ea typeface="+mn-ea"/>
                <a:cs typeface="+mn-cs"/>
              </a:rPr>
              <a:t>How are reports authored, man</a:t>
            </a:r>
            <a:r>
              <a:rPr lang="en-US" sz="2400" kern="1200" dirty="0">
                <a:solidFill>
                  <a:srgbClr val="000000"/>
                </a:solidFill>
                <a:latin typeface="Arial (Body)"/>
              </a:rPr>
              <a:t>a</a:t>
            </a:r>
            <a:r>
              <a:rPr lang="en-US" sz="2400" kern="1200" dirty="0">
                <a:solidFill>
                  <a:srgbClr val="000000"/>
                </a:solidFill>
                <a:latin typeface="Arial (Body)"/>
                <a:ea typeface="+mn-ea"/>
                <a:cs typeface="+mn-cs"/>
              </a:rPr>
              <a:t>ged, and delivered?</a:t>
            </a:r>
          </a:p>
          <a:p>
            <a:pPr marL="0" indent="0" defTabSz="685800">
              <a:buSzPts val="2400"/>
              <a:buNone/>
              <a:tabLst/>
            </a:pPr>
            <a:r>
              <a:rPr lang="en-US" sz="2400" b="1" kern="1200" dirty="0">
                <a:solidFill>
                  <a:schemeClr val="tx2"/>
                </a:solidFill>
                <a:latin typeface="Arial (Body)"/>
              </a:rPr>
              <a:t>CE</a:t>
            </a:r>
            <a:r>
              <a:rPr lang="en-US" sz="100" b="1" kern="1200" dirty="0">
                <a:solidFill>
                  <a:schemeClr val="tx2"/>
                </a:solidFill>
                <a:latin typeface="Arial (Body)"/>
              </a:rPr>
              <a:t> </a:t>
            </a:r>
            <a:r>
              <a:rPr lang="en-US" sz="2400" b="1" kern="1200" dirty="0">
                <a:solidFill>
                  <a:schemeClr val="tx2"/>
                </a:solidFill>
                <a:latin typeface="Arial (Body)"/>
              </a:rPr>
              <a:t>4-</a:t>
            </a:r>
            <a:r>
              <a:rPr lang="en-US" sz="2400" b="1" kern="1200" dirty="0">
                <a:solidFill>
                  <a:schemeClr val="tx2"/>
                </a:solidFill>
                <a:latin typeface="Arial (Body)"/>
                <a:ea typeface="+mn-ea"/>
                <a:cs typeface="+mn-cs"/>
              </a:rPr>
              <a:t>4 </a:t>
            </a:r>
            <a:r>
              <a:rPr lang="en-US" sz="2400" kern="1200" dirty="0">
                <a:solidFill>
                  <a:srgbClr val="000000"/>
                </a:solidFill>
                <a:latin typeface="Arial (Body)"/>
                <a:ea typeface="+mn-ea"/>
                <a:cs typeface="+mn-cs"/>
              </a:rPr>
              <a:t>How are O</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L</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A</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P reports dynamic?</a:t>
            </a:r>
          </a:p>
        </p:txBody>
      </p:sp>
    </p:spTree>
    <p:extLst>
      <p:ext uri="{BB962C8B-B14F-4D97-AF65-F5344CB8AC3E}">
        <p14:creationId xmlns:p14="http://schemas.microsoft.com/office/powerpoint/2010/main" val="3195141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15372"/>
            <a:ext cx="8311896" cy="1097279"/>
          </a:xfrm>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O</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L</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A</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P Product Family and Store Location by Store Type, Sales Data for Four Cities</a:t>
            </a:r>
            <a:endParaRPr lang="en-US" b="0" kern="1200" dirty="0">
              <a:latin typeface="Times New Roman" panose="02020603050405020304" pitchFamily="18" charset="0"/>
              <a:ea typeface="+mj-ea"/>
              <a:cs typeface="Times New Roman" panose="02020603050405020304" pitchFamily="18" charset="0"/>
            </a:endParaRPr>
          </a:p>
        </p:txBody>
      </p:sp>
      <p:sp>
        <p:nvSpPr>
          <p:cNvPr id="3" name="Content Placeholder 2"/>
          <p:cNvSpPr>
            <a:spLocks noGrp="1"/>
          </p:cNvSpPr>
          <p:nvPr>
            <p:ph type="body" idx="1"/>
          </p:nvPr>
        </p:nvSpPr>
        <p:spPr>
          <a:xfrm>
            <a:off x="1981200" y="1600201"/>
            <a:ext cx="8229600" cy="1074761"/>
          </a:xfrm>
        </p:spPr>
        <p:txBody>
          <a:bodyPr wrap="square" lIns="91425" tIns="91425" rIns="91425" bIns="91425" anchor="t" anchorCtr="0">
            <a:noAutofit/>
          </a:bodyPr>
          <a:lstStyle/>
          <a:p>
            <a:pPr mar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4-4 How are O</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L</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A</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P reports dynamic?</a:t>
            </a:r>
          </a:p>
          <a:p>
            <a:pPr marL="0" indent="0">
              <a:spcBef>
                <a:spcPts val="1000"/>
              </a:spcBef>
              <a:buSzPts val="2400"/>
              <a:buNone/>
            </a:pPr>
            <a:r>
              <a:rPr lang="en-US" sz="2000" b="1" kern="1200" dirty="0">
                <a:solidFill>
                  <a:srgbClr val="000000"/>
                </a:solidFill>
                <a:latin typeface="Arial (Body)"/>
                <a:ea typeface="+mn-ea"/>
                <a:cs typeface="+mn-cs"/>
              </a:rPr>
              <a:t>Figure C</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E</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4-11</a:t>
            </a:r>
            <a:r>
              <a:rPr lang="en-US" sz="2000" kern="1200" dirty="0">
                <a:solidFill>
                  <a:srgbClr val="000000"/>
                </a:solidFill>
                <a:latin typeface="Arial (Body)"/>
                <a:ea typeface="+mn-ea"/>
                <a:cs typeface="+mn-cs"/>
              </a:rPr>
              <a:t> </a:t>
            </a:r>
            <a:r>
              <a:rPr lang="en-US" sz="2000" kern="1200" dirty="0">
                <a:solidFill>
                  <a:srgbClr val="000000"/>
                </a:solidFill>
                <a:latin typeface="Arial (Body)"/>
              </a:rPr>
              <a:t>O</a:t>
            </a:r>
            <a:r>
              <a:rPr lang="en-US" sz="100" kern="1200" dirty="0">
                <a:solidFill>
                  <a:srgbClr val="000000"/>
                </a:solidFill>
                <a:latin typeface="Arial (Body)"/>
              </a:rPr>
              <a:t> </a:t>
            </a:r>
            <a:r>
              <a:rPr lang="en-US" sz="2000" kern="1200" dirty="0">
                <a:solidFill>
                  <a:srgbClr val="000000"/>
                </a:solidFill>
                <a:latin typeface="Arial (Body)"/>
              </a:rPr>
              <a:t>L</a:t>
            </a:r>
            <a:r>
              <a:rPr lang="en-US" sz="100" kern="1200" dirty="0">
                <a:solidFill>
                  <a:srgbClr val="000000"/>
                </a:solidFill>
                <a:latin typeface="Arial (Body)"/>
              </a:rPr>
              <a:t> </a:t>
            </a:r>
            <a:r>
              <a:rPr lang="en-US" sz="2000" kern="1200" dirty="0">
                <a:solidFill>
                  <a:srgbClr val="000000"/>
                </a:solidFill>
                <a:latin typeface="Arial (Body)"/>
              </a:rPr>
              <a:t>A</a:t>
            </a:r>
            <a:r>
              <a:rPr lang="en-US" sz="100" kern="1200" dirty="0">
                <a:solidFill>
                  <a:srgbClr val="000000"/>
                </a:solidFill>
                <a:latin typeface="Arial (Body)"/>
              </a:rPr>
              <a:t> </a:t>
            </a:r>
            <a:r>
              <a:rPr lang="en-US" sz="2000" kern="1200" dirty="0">
                <a:solidFill>
                  <a:srgbClr val="000000"/>
                </a:solidFill>
                <a:latin typeface="Arial (Body)"/>
              </a:rPr>
              <a:t>P</a:t>
            </a:r>
            <a:r>
              <a:rPr lang="en-US" sz="2000" kern="1200" dirty="0">
                <a:solidFill>
                  <a:srgbClr val="000000"/>
                </a:solidFill>
                <a:latin typeface="Arial (Body)"/>
                <a:ea typeface="+mn-ea"/>
                <a:cs typeface="+mn-cs"/>
              </a:rPr>
              <a:t> Product Family and Store Location by Store Type, Showing Sales Data for Four Cities</a:t>
            </a:r>
          </a:p>
        </p:txBody>
      </p:sp>
      <p:grpSp>
        <p:nvGrpSpPr>
          <p:cNvPr id="9" name="Group 8" descr="Screenshot of an Excel OLAP report">
            <a:extLst>
              <a:ext uri="{FF2B5EF4-FFF2-40B4-BE49-F238E27FC236}">
                <a16:creationId xmlns:a16="http://schemas.microsoft.com/office/drawing/2014/main" id="{7EE255B9-D74C-4285-AF48-E36FC7D71B9C}"/>
              </a:ext>
            </a:extLst>
          </p:cNvPr>
          <p:cNvGrpSpPr/>
          <p:nvPr/>
        </p:nvGrpSpPr>
        <p:grpSpPr>
          <a:xfrm>
            <a:off x="2955985" y="2742095"/>
            <a:ext cx="5459078" cy="3794595"/>
            <a:chOff x="1431985" y="2742094"/>
            <a:chExt cx="5459078" cy="3794595"/>
          </a:xfrm>
        </p:grpSpPr>
        <p:pic>
          <p:nvPicPr>
            <p:cNvPr id="7" name="Picture 6"/>
            <p:cNvPicPr>
              <a:picLocks noChangeAspect="1"/>
            </p:cNvPicPr>
            <p:nvPr/>
          </p:nvPicPr>
          <p:blipFill>
            <a:blip r:embed="rId3"/>
            <a:srcRect/>
            <a:stretch/>
          </p:blipFill>
          <p:spPr>
            <a:xfrm>
              <a:off x="1431985" y="2742094"/>
              <a:ext cx="5459078" cy="3794595"/>
            </a:xfrm>
            <a:prstGeom prst="rect">
              <a:avLst/>
            </a:prstGeom>
          </p:spPr>
        </p:pic>
        <p:sp>
          <p:nvSpPr>
            <p:cNvPr id="8" name="Rectangle: Rounded Corners 7">
              <a:extLst>
                <a:ext uri="{FF2B5EF4-FFF2-40B4-BE49-F238E27FC236}">
                  <a16:creationId xmlns:a16="http://schemas.microsoft.com/office/drawing/2014/main" id="{26AE4EEA-C3FA-46E3-BC92-A0F6728664E0}"/>
                </a:ext>
              </a:extLst>
            </p:cNvPr>
            <p:cNvSpPr/>
            <p:nvPr/>
          </p:nvSpPr>
          <p:spPr>
            <a:xfrm>
              <a:off x="1431985" y="3096882"/>
              <a:ext cx="1043796" cy="188918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8554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Role of O</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L</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A</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P Server and Dimensional Database</a:t>
            </a:r>
            <a:endParaRPr lang="en-US" b="0" kern="1200" dirty="0">
              <a:latin typeface="Times New Roman" panose="02020603050405020304" pitchFamily="18" charset="0"/>
              <a:ea typeface="+mj-ea"/>
              <a:cs typeface="Times New Roman" panose="02020603050405020304" pitchFamily="18" charset="0"/>
            </a:endParaRPr>
          </a:p>
        </p:txBody>
      </p:sp>
      <p:sp>
        <p:nvSpPr>
          <p:cNvPr id="3" name="Content Placeholder 2"/>
          <p:cNvSpPr>
            <a:spLocks noGrp="1"/>
          </p:cNvSpPr>
          <p:nvPr>
            <p:ph type="body" idx="1"/>
          </p:nvPr>
        </p:nvSpPr>
        <p:spPr>
          <a:xfrm>
            <a:off x="1981200" y="1600201"/>
            <a:ext cx="8229600" cy="788253"/>
          </a:xfrm>
        </p:spPr>
        <p:txBody>
          <a:bodyPr wrap="square" lIns="91425" tIns="91425" rIns="91425" bIns="91425" anchor="t" anchorCtr="0">
            <a:noAutofit/>
          </a:bodyPr>
          <a:lstStyle/>
          <a:p>
            <a:pPr mar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4-4 How are O</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L</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A</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P reports dynamic?</a:t>
            </a:r>
            <a:endParaRPr lang="en-US" sz="2400" kern="1200" dirty="0">
              <a:solidFill>
                <a:srgbClr val="000000"/>
              </a:solidFill>
              <a:latin typeface="Arial (Body)"/>
              <a:ea typeface="+mn-ea"/>
              <a:cs typeface="+mn-cs"/>
            </a:endParaRPr>
          </a:p>
          <a:p>
            <a:pPr marL="0" indent="0">
              <a:spcBef>
                <a:spcPts val="1000"/>
              </a:spcBef>
              <a:buSzPts val="2400"/>
              <a:buNone/>
            </a:pPr>
            <a:r>
              <a:rPr lang="en-US" sz="2000" b="1" kern="1200" dirty="0">
                <a:solidFill>
                  <a:srgbClr val="000000"/>
                </a:solidFill>
                <a:latin typeface="Arial (Body)"/>
                <a:ea typeface="+mn-ea"/>
                <a:cs typeface="+mn-cs"/>
              </a:rPr>
              <a:t>Figure C</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E</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4-12</a:t>
            </a:r>
            <a:r>
              <a:rPr lang="en-US" sz="2000" kern="1200" dirty="0">
                <a:solidFill>
                  <a:srgbClr val="000000"/>
                </a:solidFill>
                <a:latin typeface="Arial (Body)"/>
                <a:ea typeface="+mn-ea"/>
                <a:cs typeface="+mn-cs"/>
              </a:rPr>
              <a:t> Role of </a:t>
            </a:r>
            <a:r>
              <a:rPr lang="en-US" sz="2000" kern="1200" dirty="0">
                <a:solidFill>
                  <a:srgbClr val="000000"/>
                </a:solidFill>
                <a:latin typeface="Arial (Body)"/>
              </a:rPr>
              <a:t>O</a:t>
            </a:r>
            <a:r>
              <a:rPr lang="en-US" sz="100" kern="1200" dirty="0">
                <a:solidFill>
                  <a:srgbClr val="000000"/>
                </a:solidFill>
                <a:latin typeface="Arial (Body)"/>
              </a:rPr>
              <a:t> </a:t>
            </a:r>
            <a:r>
              <a:rPr lang="en-US" sz="2000" kern="1200" dirty="0">
                <a:solidFill>
                  <a:srgbClr val="000000"/>
                </a:solidFill>
                <a:latin typeface="Arial (Body)"/>
              </a:rPr>
              <a:t>L</a:t>
            </a:r>
            <a:r>
              <a:rPr lang="en-US" sz="100" kern="1200" dirty="0">
                <a:solidFill>
                  <a:srgbClr val="000000"/>
                </a:solidFill>
                <a:latin typeface="Arial (Body)"/>
              </a:rPr>
              <a:t> </a:t>
            </a:r>
            <a:r>
              <a:rPr lang="en-US" sz="2000" kern="1200" dirty="0">
                <a:solidFill>
                  <a:srgbClr val="000000"/>
                </a:solidFill>
                <a:latin typeface="Arial (Body)"/>
              </a:rPr>
              <a:t>A</a:t>
            </a:r>
            <a:r>
              <a:rPr lang="en-US" sz="100" kern="1200" dirty="0">
                <a:solidFill>
                  <a:srgbClr val="000000"/>
                </a:solidFill>
                <a:latin typeface="Arial (Body)"/>
              </a:rPr>
              <a:t> </a:t>
            </a:r>
            <a:r>
              <a:rPr lang="en-US" sz="2000" kern="1200" dirty="0">
                <a:solidFill>
                  <a:srgbClr val="000000"/>
                </a:solidFill>
                <a:latin typeface="Arial (Body)"/>
              </a:rPr>
              <a:t>P</a:t>
            </a:r>
            <a:r>
              <a:rPr lang="en-US" sz="2000" kern="1200" dirty="0">
                <a:solidFill>
                  <a:srgbClr val="000000"/>
                </a:solidFill>
                <a:latin typeface="Arial (Body)"/>
                <a:ea typeface="+mn-ea"/>
                <a:cs typeface="+mn-cs"/>
              </a:rPr>
              <a:t> Server and Dimensional Database</a:t>
            </a:r>
          </a:p>
        </p:txBody>
      </p:sp>
      <p:pic>
        <p:nvPicPr>
          <p:cNvPr id="6" name="Picture 5" descr="Figure showing the role of OLAP server and dimensional database">
            <a:extLst>
              <a:ext uri="{FF2B5EF4-FFF2-40B4-BE49-F238E27FC236}">
                <a16:creationId xmlns:a16="http://schemas.microsoft.com/office/drawing/2014/main" id="{AA46C5E3-09AA-4359-9856-B9EC8B37BA5B}"/>
              </a:ext>
            </a:extLst>
          </p:cNvPr>
          <p:cNvPicPr>
            <a:picLocks noChangeAspect="1"/>
          </p:cNvPicPr>
          <p:nvPr/>
        </p:nvPicPr>
        <p:blipFill>
          <a:blip r:embed="rId2"/>
          <a:srcRect/>
          <a:stretch/>
        </p:blipFill>
        <p:spPr>
          <a:xfrm>
            <a:off x="2852899" y="2388453"/>
            <a:ext cx="5886371" cy="3624158"/>
          </a:xfrm>
          <a:prstGeom prst="rect">
            <a:avLst/>
          </a:prstGeom>
        </p:spPr>
      </p:pic>
    </p:spTree>
    <p:extLst>
      <p:ext uri="{BB962C8B-B14F-4D97-AF65-F5344CB8AC3E}">
        <p14:creationId xmlns:p14="http://schemas.microsoft.com/office/powerpoint/2010/main" val="427692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Active Review</a:t>
            </a:r>
          </a:p>
        </p:txBody>
      </p:sp>
      <p:sp>
        <p:nvSpPr>
          <p:cNvPr id="3" name="Text Placeholder 2"/>
          <p:cNvSpPr>
            <a:spLocks noGrp="1"/>
          </p:cNvSpPr>
          <p:nvPr>
            <p:ph type="body" idx="1"/>
          </p:nvPr>
        </p:nvSpPr>
        <p:spPr/>
        <p:txBody>
          <a:bodyPr wrap="square" lIns="91425" tIns="91425" rIns="91425" bIns="91425" anchor="t" anchorCtr="0">
            <a:noAutofit/>
          </a:bodyPr>
          <a:lstStyle/>
          <a:p>
            <a:pPr marL="0" indent="0" defTabSz="685800">
              <a:buSzPts val="2400"/>
              <a:buNone/>
              <a:tabLst/>
            </a:pPr>
            <a:r>
              <a:rPr lang="en-US" sz="2400" b="1" kern="1200" dirty="0">
                <a:solidFill>
                  <a:schemeClr val="tx2"/>
                </a:solidFill>
                <a:latin typeface="Arial (Body)"/>
                <a:ea typeface="+mn-ea"/>
                <a:cs typeface="+mn-cs"/>
              </a:rPr>
              <a:t>CE</a:t>
            </a:r>
            <a:r>
              <a:rPr lang="en-US" sz="100" b="1" kern="1200" dirty="0">
                <a:solidFill>
                  <a:schemeClr val="tx2"/>
                </a:solidFill>
                <a:latin typeface="Arial (Body)"/>
                <a:ea typeface="+mn-ea"/>
                <a:cs typeface="+mn-cs"/>
              </a:rPr>
              <a:t> </a:t>
            </a:r>
            <a:r>
              <a:rPr lang="en-US" sz="2400" b="1" kern="1200" dirty="0">
                <a:solidFill>
                  <a:schemeClr val="tx2"/>
                </a:solidFill>
                <a:latin typeface="Arial (Body)"/>
                <a:ea typeface="+mn-ea"/>
                <a:cs typeface="+mn-cs"/>
              </a:rPr>
              <a:t>4-1</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do reporting systems enable people to create information?</a:t>
            </a:r>
          </a:p>
          <a:p>
            <a:pPr marL="0" indent="0" defTabSz="685800">
              <a:buSzPts val="2400"/>
              <a:buNone/>
              <a:tabLst/>
            </a:pPr>
            <a:r>
              <a:rPr lang="en-US" sz="2400" b="1" kern="1200" dirty="0">
                <a:solidFill>
                  <a:schemeClr val="tx2"/>
                </a:solidFill>
                <a:latin typeface="Arial (Body)"/>
              </a:rPr>
              <a:t>CE</a:t>
            </a:r>
            <a:r>
              <a:rPr lang="en-US" sz="100" b="1" kern="1200" dirty="0">
                <a:solidFill>
                  <a:schemeClr val="tx2"/>
                </a:solidFill>
                <a:latin typeface="Arial (Body)"/>
              </a:rPr>
              <a:t> </a:t>
            </a:r>
            <a:r>
              <a:rPr lang="en-US" sz="2400" b="1" kern="1200" dirty="0">
                <a:solidFill>
                  <a:schemeClr val="tx2"/>
                </a:solidFill>
                <a:latin typeface="Arial (Body)"/>
              </a:rPr>
              <a:t>4-</a:t>
            </a:r>
            <a:r>
              <a:rPr lang="en-US" sz="2400" b="1" kern="1200" dirty="0">
                <a:solidFill>
                  <a:schemeClr val="tx2"/>
                </a:solidFill>
                <a:latin typeface="Arial (Body)"/>
                <a:ea typeface="+mn-ea"/>
                <a:cs typeface="+mn-cs"/>
              </a:rPr>
              <a:t>2 </a:t>
            </a:r>
            <a:r>
              <a:rPr lang="en-US" sz="2400" kern="1200" dirty="0">
                <a:solidFill>
                  <a:srgbClr val="000000"/>
                </a:solidFill>
                <a:latin typeface="Arial (Body)"/>
                <a:ea typeface="+mn-ea"/>
                <a:cs typeface="+mn-cs"/>
              </a:rPr>
              <a:t>What are the components and characteristics of reporting systems?</a:t>
            </a:r>
          </a:p>
          <a:p>
            <a:pPr marL="0" indent="0" defTabSz="685800">
              <a:buSzPts val="2400"/>
              <a:buNone/>
              <a:tabLst/>
            </a:pPr>
            <a:r>
              <a:rPr lang="en-US" sz="2400" b="1" kern="1200" dirty="0">
                <a:solidFill>
                  <a:schemeClr val="tx2"/>
                </a:solidFill>
                <a:latin typeface="Arial (Body)"/>
              </a:rPr>
              <a:t>CE</a:t>
            </a:r>
            <a:r>
              <a:rPr lang="en-US" sz="100" b="1" kern="1200" dirty="0">
                <a:solidFill>
                  <a:schemeClr val="tx2"/>
                </a:solidFill>
                <a:latin typeface="Arial (Body)"/>
              </a:rPr>
              <a:t> </a:t>
            </a:r>
            <a:r>
              <a:rPr lang="en-US" sz="2400" b="1" kern="1200" dirty="0">
                <a:solidFill>
                  <a:schemeClr val="tx2"/>
                </a:solidFill>
                <a:latin typeface="Arial (Body)"/>
              </a:rPr>
              <a:t>4-</a:t>
            </a:r>
            <a:r>
              <a:rPr lang="en-US" sz="2400" b="1" kern="1200" dirty="0">
                <a:solidFill>
                  <a:schemeClr val="tx2"/>
                </a:solidFill>
                <a:latin typeface="Arial (Body)"/>
                <a:ea typeface="+mn-ea"/>
                <a:cs typeface="+mn-cs"/>
              </a:rPr>
              <a:t>3 </a:t>
            </a:r>
            <a:r>
              <a:rPr lang="en-US" sz="2400" kern="1200" dirty="0">
                <a:solidFill>
                  <a:srgbClr val="000000"/>
                </a:solidFill>
                <a:latin typeface="Arial (Body)"/>
                <a:ea typeface="+mn-ea"/>
                <a:cs typeface="+mn-cs"/>
              </a:rPr>
              <a:t>How are reports authored, managed, and delivered?</a:t>
            </a:r>
          </a:p>
          <a:p>
            <a:pPr marL="0" indent="0" defTabSz="685800">
              <a:buSzPts val="2400"/>
              <a:buNone/>
              <a:tabLst/>
            </a:pPr>
            <a:r>
              <a:rPr lang="en-US" sz="2400" b="1" kern="1200" dirty="0">
                <a:solidFill>
                  <a:schemeClr val="tx2"/>
                </a:solidFill>
                <a:latin typeface="Arial (Body)"/>
              </a:rPr>
              <a:t>CE</a:t>
            </a:r>
            <a:r>
              <a:rPr lang="en-US" sz="100" b="1" kern="1200" dirty="0">
                <a:solidFill>
                  <a:schemeClr val="tx2"/>
                </a:solidFill>
                <a:latin typeface="Arial (Body)"/>
              </a:rPr>
              <a:t> </a:t>
            </a:r>
            <a:r>
              <a:rPr lang="en-US" sz="2400" b="1" kern="1200" dirty="0">
                <a:solidFill>
                  <a:schemeClr val="tx2"/>
                </a:solidFill>
                <a:latin typeface="Arial (Body)"/>
              </a:rPr>
              <a:t>4-</a:t>
            </a:r>
            <a:r>
              <a:rPr lang="en-US" sz="2400" b="1" kern="1200" dirty="0">
                <a:solidFill>
                  <a:schemeClr val="tx2"/>
                </a:solidFill>
                <a:latin typeface="Arial (Body)"/>
                <a:ea typeface="+mn-ea"/>
                <a:cs typeface="+mn-cs"/>
              </a:rPr>
              <a:t>4 </a:t>
            </a:r>
            <a:r>
              <a:rPr lang="en-US" sz="2400" kern="1200" dirty="0">
                <a:solidFill>
                  <a:srgbClr val="000000"/>
                </a:solidFill>
                <a:latin typeface="Arial (Body)"/>
                <a:ea typeface="+mn-ea"/>
                <a:cs typeface="+mn-cs"/>
              </a:rPr>
              <a:t>How are O</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L</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A</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P reports dynamic?</a:t>
            </a:r>
          </a:p>
        </p:txBody>
      </p:sp>
    </p:spTree>
    <p:extLst>
      <p:ext uri="{BB962C8B-B14F-4D97-AF65-F5344CB8AC3E}">
        <p14:creationId xmlns:p14="http://schemas.microsoft.com/office/powerpoint/2010/main" val="214490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8" name="Title 1"/>
          <p:cNvSpPr>
            <a:spLocks noGrp="1"/>
          </p:cNvSpPr>
          <p:nvPr>
            <p:ph type="title"/>
          </p:nvPr>
        </p:nvSpPr>
        <p:spPr>
          <a:xfrm>
            <a:off x="1981200" y="697112"/>
            <a:ext cx="8229600" cy="615538"/>
          </a:xfrm>
        </p:spPr>
        <p:txBody>
          <a:bodyPr lIns="91425" tIns="91425" rIns="91425" bIns="91425" anchor="b" anchorCtr="0">
            <a:noAutofit/>
          </a:bodyPr>
          <a:lstStyle/>
          <a:p>
            <a:r>
              <a:rPr lang="en-US" dirty="0">
                <a:latin typeface="Times New Roman" panose="02020603050405020304" pitchFamily="18" charset="0"/>
              </a:rPr>
              <a:t>Copyright</a:t>
            </a: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3"/>
          <a:srcRect/>
          <a:stretch>
            <a:fillRect/>
          </a:stretch>
        </p:blipFill>
        <p:spPr bwMode="auto">
          <a:xfrm>
            <a:off x="2291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3346985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Reporting Applications</a:t>
            </a:r>
          </a:p>
        </p:txBody>
      </p:sp>
      <p:sp>
        <p:nvSpPr>
          <p:cNvPr id="3" name="Text Placeholder 2"/>
          <p:cNvSpPr>
            <a:spLocks noGrp="1"/>
          </p:cNvSpPr>
          <p:nvPr>
            <p:ph type="body" idx="1"/>
          </p:nvPr>
        </p:nvSpPr>
        <p:spPr>
          <a:xfrm>
            <a:off x="1981200" y="1600201"/>
            <a:ext cx="8229600" cy="1920240"/>
          </a:xfrm>
        </p:spPr>
        <p:txBody>
          <a:bodyPr wrap="square" lIns="91425" tIns="91425" rIns="91425" bIns="91425" anchor="t" anchorCtr="0">
            <a:noAutofit/>
          </a:bodyPr>
          <a:lstStyle/>
          <a:p>
            <a:pPr marL="0" indent="0" defTabSz="68580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4-1 How do reporting systems enable people to create information?</a:t>
            </a:r>
          </a:p>
          <a:p>
            <a:pPr marL="255651" indent="-255651" defTabSz="685800">
              <a:spcAft>
                <a:spcPct val="0"/>
              </a:spcAft>
              <a:buSzPts val="2400"/>
            </a:pPr>
            <a:r>
              <a:rPr lang="en-US" sz="2200" kern="1200" dirty="0">
                <a:solidFill>
                  <a:srgbClr val="000000"/>
                </a:solidFill>
                <a:latin typeface="Arial (Body)"/>
              </a:rPr>
              <a:t>Create meaningful information from disparate data sources.</a:t>
            </a:r>
          </a:p>
          <a:p>
            <a:pPr marL="255651" indent="-255651" defTabSz="685800">
              <a:spcAft>
                <a:spcPct val="0"/>
              </a:spcAft>
              <a:buSzPts val="2400"/>
            </a:pPr>
            <a:r>
              <a:rPr lang="en-US" sz="2200" kern="1200" dirty="0">
                <a:solidFill>
                  <a:srgbClr val="000000"/>
                </a:solidFill>
                <a:latin typeface="Arial (Body)"/>
              </a:rPr>
              <a:t>Deliver information to user on time.</a:t>
            </a:r>
          </a:p>
          <a:p>
            <a:pPr marL="255651" indent="-255651" defTabSz="685800">
              <a:spcAft>
                <a:spcPct val="0"/>
              </a:spcAft>
              <a:buSzPts val="2400"/>
            </a:pPr>
            <a:r>
              <a:rPr lang="en-US" sz="2200" kern="1200" dirty="0">
                <a:solidFill>
                  <a:srgbClr val="000000"/>
                </a:solidFill>
                <a:latin typeface="Arial (Body)"/>
              </a:rPr>
              <a:t>Basic operations:</a:t>
            </a:r>
            <a:endParaRPr lang="en-US" sz="2200" kern="1200" dirty="0">
              <a:solidFill>
                <a:srgbClr val="000000"/>
              </a:solidFill>
              <a:latin typeface="Arial (Body)"/>
              <a:ea typeface="+mn-ea"/>
              <a:cs typeface="+mn-cs"/>
            </a:endParaRPr>
          </a:p>
        </p:txBody>
      </p:sp>
      <p:sp>
        <p:nvSpPr>
          <p:cNvPr id="4" name="Text Placeholder 3"/>
          <p:cNvSpPr>
            <a:spLocks noGrp="1"/>
          </p:cNvSpPr>
          <p:nvPr>
            <p:ph type="body" idx="2"/>
          </p:nvPr>
        </p:nvSpPr>
        <p:spPr>
          <a:xfrm>
            <a:off x="1981200" y="3534173"/>
            <a:ext cx="8229600" cy="2180828"/>
          </a:xfrm>
        </p:spPr>
        <p:txBody>
          <a:bodyPr wrap="square" lIns="91425" tIns="91425" rIns="91425" bIns="91425" anchor="t" anchorCtr="0">
            <a:noAutofit/>
          </a:bodyPr>
          <a:lstStyle/>
          <a:p>
            <a:pPr marL="741553" lvl="1" indent="-428371" defTabSz="685800">
              <a:spcAft>
                <a:spcPct val="0"/>
              </a:spcAft>
              <a:buSzPts val="2400"/>
              <a:buFont typeface="+mj-lt"/>
              <a:buAutoNum type="arabicPeriod"/>
            </a:pPr>
            <a:r>
              <a:rPr lang="en-US" sz="2200" kern="1200" dirty="0">
                <a:solidFill>
                  <a:srgbClr val="000000"/>
                </a:solidFill>
                <a:latin typeface="+mn-lt"/>
                <a:ea typeface="+mn-ea"/>
                <a:cs typeface="+mn-cs"/>
              </a:rPr>
              <a:t>Filtering</a:t>
            </a:r>
          </a:p>
          <a:p>
            <a:pPr marL="741553" lvl="1" indent="-428371" defTabSz="685800">
              <a:spcAft>
                <a:spcPct val="0"/>
              </a:spcAft>
              <a:buSzPts val="2400"/>
              <a:buFont typeface="+mj-lt"/>
              <a:buAutoNum type="arabicPeriod"/>
            </a:pPr>
            <a:r>
              <a:rPr lang="en-US" sz="2200" kern="1200" dirty="0">
                <a:solidFill>
                  <a:srgbClr val="000000"/>
                </a:solidFill>
                <a:latin typeface="+mn-lt"/>
                <a:ea typeface="+mn-ea"/>
                <a:cs typeface="+mn-cs"/>
              </a:rPr>
              <a:t>Sorting</a:t>
            </a:r>
            <a:endParaRPr lang="en-US" sz="2200" kern="1200" dirty="0">
              <a:solidFill>
                <a:prstClr val="black"/>
              </a:solidFill>
              <a:latin typeface="+mn-lt"/>
              <a:ea typeface="+mn-ea"/>
              <a:cs typeface="+mn-cs"/>
            </a:endParaRPr>
          </a:p>
          <a:p>
            <a:pPr marL="741553" lvl="1" indent="-428371" defTabSz="685800">
              <a:spcAft>
                <a:spcPct val="0"/>
              </a:spcAft>
              <a:buSzPts val="2400"/>
              <a:buFont typeface="+mj-lt"/>
              <a:buAutoNum type="arabicPeriod"/>
            </a:pPr>
            <a:r>
              <a:rPr lang="en-US" sz="2200" kern="1200" dirty="0">
                <a:solidFill>
                  <a:srgbClr val="000000"/>
                </a:solidFill>
                <a:latin typeface="+mn-lt"/>
                <a:ea typeface="+mn-ea"/>
                <a:cs typeface="+mn-cs"/>
              </a:rPr>
              <a:t>Grouping</a:t>
            </a:r>
            <a:endParaRPr lang="en-US" sz="2200" kern="1200" dirty="0">
              <a:solidFill>
                <a:prstClr val="black"/>
              </a:solidFill>
              <a:latin typeface="+mn-lt"/>
              <a:ea typeface="+mn-ea"/>
              <a:cs typeface="+mn-cs"/>
            </a:endParaRPr>
          </a:p>
          <a:p>
            <a:pPr marL="741553" lvl="1" indent="-428371" defTabSz="685800">
              <a:spcAft>
                <a:spcPct val="0"/>
              </a:spcAft>
              <a:buSzPts val="2400"/>
              <a:buFont typeface="+mj-lt"/>
              <a:buAutoNum type="arabicPeriod"/>
            </a:pPr>
            <a:r>
              <a:rPr lang="en-US" sz="2200" kern="1200" dirty="0">
                <a:solidFill>
                  <a:srgbClr val="000000"/>
                </a:solidFill>
                <a:latin typeface="+mn-lt"/>
                <a:ea typeface="+mn-ea"/>
                <a:cs typeface="+mn-cs"/>
              </a:rPr>
              <a:t>Making simple calculations on the data</a:t>
            </a:r>
            <a:endParaRPr lang="en-US" sz="2200" kern="1200" dirty="0">
              <a:solidFill>
                <a:prstClr val="black"/>
              </a:solidFill>
              <a:latin typeface="+mn-lt"/>
              <a:ea typeface="+mn-ea"/>
              <a:cs typeface="+mn-cs"/>
            </a:endParaRPr>
          </a:p>
        </p:txBody>
      </p:sp>
    </p:spTree>
    <p:extLst>
      <p:ext uri="{BB962C8B-B14F-4D97-AF65-F5344CB8AC3E}">
        <p14:creationId xmlns:p14="http://schemas.microsoft.com/office/powerpoint/2010/main" val="2613793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Raw Sales Data: List Contains Little Information</a:t>
            </a:r>
          </a:p>
        </p:txBody>
      </p:sp>
      <p:sp>
        <p:nvSpPr>
          <p:cNvPr id="3" name="Content Placeholder 2"/>
          <p:cNvSpPr>
            <a:spLocks noGrp="1"/>
          </p:cNvSpPr>
          <p:nvPr>
            <p:ph type="body" idx="1"/>
          </p:nvPr>
        </p:nvSpPr>
        <p:spPr>
          <a:xfrm>
            <a:off x="1981200" y="1600200"/>
            <a:ext cx="8229600" cy="795018"/>
          </a:xfrm>
        </p:spPr>
        <p:txBody>
          <a:bodyPr wrap="square" lIns="91425" tIns="91425" rIns="91425" bIns="91425" anchor="t" anchorCtr="0">
            <a:noAutofit/>
          </a:bodyPr>
          <a:lstStyle/>
          <a:p>
            <a:pPr mar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4-2 What are the components and characteristics of reporting systems?</a:t>
            </a:r>
          </a:p>
          <a:p>
            <a:pPr marL="0" indent="0">
              <a:spcBef>
                <a:spcPts val="1000"/>
              </a:spcBef>
              <a:buSzPts val="2400"/>
              <a:buNone/>
            </a:pPr>
            <a:r>
              <a:rPr lang="en-US" sz="2200" b="1" kern="1200" dirty="0">
                <a:solidFill>
                  <a:srgbClr val="000000"/>
                </a:solidFill>
                <a:latin typeface="Arial (Body)"/>
              </a:rPr>
              <a:t>Figure C</a:t>
            </a:r>
            <a:r>
              <a:rPr lang="en-US" sz="100" b="1" kern="1200" dirty="0">
                <a:solidFill>
                  <a:srgbClr val="000000"/>
                </a:solidFill>
                <a:latin typeface="Arial (Body)"/>
              </a:rPr>
              <a:t> </a:t>
            </a:r>
            <a:r>
              <a:rPr lang="en-US" sz="2200" b="1" kern="1200" dirty="0">
                <a:solidFill>
                  <a:srgbClr val="000000"/>
                </a:solidFill>
                <a:latin typeface="Arial (Body)"/>
              </a:rPr>
              <a:t>E</a:t>
            </a:r>
            <a:r>
              <a:rPr lang="en-US" sz="100" b="1" kern="1200" dirty="0">
                <a:solidFill>
                  <a:srgbClr val="000000"/>
                </a:solidFill>
                <a:latin typeface="Arial (Body)"/>
              </a:rPr>
              <a:t> </a:t>
            </a:r>
            <a:r>
              <a:rPr lang="en-US" sz="2200" b="1" kern="1200" dirty="0">
                <a:solidFill>
                  <a:srgbClr val="000000"/>
                </a:solidFill>
                <a:latin typeface="Arial (Body)"/>
              </a:rPr>
              <a:t>4-1</a:t>
            </a:r>
            <a:r>
              <a:rPr lang="en-US" sz="2200" kern="1200" dirty="0">
                <a:solidFill>
                  <a:srgbClr val="000000"/>
                </a:solidFill>
                <a:latin typeface="Arial (Body)"/>
              </a:rPr>
              <a:t> Raw Sales Data</a:t>
            </a:r>
            <a:endParaRPr lang="en-US" sz="2200" kern="1200" dirty="0">
              <a:solidFill>
                <a:srgbClr val="000000"/>
              </a:solidFill>
              <a:latin typeface="Arial (Body)"/>
              <a:ea typeface="+mn-ea"/>
              <a:cs typeface="+mn-cs"/>
            </a:endParaRPr>
          </a:p>
        </p:txBody>
      </p:sp>
      <p:pic>
        <p:nvPicPr>
          <p:cNvPr id="6" name="Picture 5" descr="Screen shot of an Access table ">
            <a:extLst>
              <a:ext uri="{FF2B5EF4-FFF2-40B4-BE49-F238E27FC236}">
                <a16:creationId xmlns:a16="http://schemas.microsoft.com/office/drawing/2014/main" id="{29C4F44C-E71E-4390-B250-A6D8624733FF}"/>
              </a:ext>
            </a:extLst>
          </p:cNvPr>
          <p:cNvPicPr>
            <a:picLocks noChangeAspect="1"/>
          </p:cNvPicPr>
          <p:nvPr/>
        </p:nvPicPr>
        <p:blipFill>
          <a:blip r:embed="rId3"/>
          <a:srcRect/>
          <a:stretch/>
        </p:blipFill>
        <p:spPr>
          <a:xfrm>
            <a:off x="3076146" y="2395218"/>
            <a:ext cx="3183756" cy="4093401"/>
          </a:xfrm>
          <a:prstGeom prst="rect">
            <a:avLst/>
          </a:prstGeom>
        </p:spPr>
      </p:pic>
    </p:spTree>
    <p:extLst>
      <p:ext uri="{BB962C8B-B14F-4D97-AF65-F5344CB8AC3E}">
        <p14:creationId xmlns:p14="http://schemas.microsoft.com/office/powerpoint/2010/main" val="2875438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Sales Data Sorted by Customer Name</a:t>
            </a:r>
          </a:p>
        </p:txBody>
      </p:sp>
      <p:sp>
        <p:nvSpPr>
          <p:cNvPr id="3" name="Content Placeholder 2"/>
          <p:cNvSpPr>
            <a:spLocks noGrp="1"/>
          </p:cNvSpPr>
          <p:nvPr>
            <p:ph type="body" idx="1"/>
          </p:nvPr>
        </p:nvSpPr>
        <p:spPr>
          <a:xfrm>
            <a:off x="1981200" y="1600201"/>
            <a:ext cx="8229600" cy="832846"/>
          </a:xfrm>
        </p:spPr>
        <p:txBody>
          <a:bodyPr wrap="square" lIns="91425" tIns="91425" rIns="91425" bIns="91425" anchor="t" anchorCtr="0">
            <a:noAutofit/>
          </a:bodyPr>
          <a:lstStyle/>
          <a:p>
            <a:pPr mar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4-2 What are the components and characteristics of reporting systems?</a:t>
            </a:r>
          </a:p>
          <a:p>
            <a:pPr marL="0" indent="0">
              <a:spcBef>
                <a:spcPts val="1000"/>
              </a:spcBef>
              <a:buSzPts val="2400"/>
              <a:buNone/>
            </a:pPr>
            <a:r>
              <a:rPr lang="en-US" sz="2200" b="1" kern="1200" dirty="0">
                <a:solidFill>
                  <a:srgbClr val="000000"/>
                </a:solidFill>
                <a:latin typeface="Arial (Body)"/>
              </a:rPr>
              <a:t>Figure C</a:t>
            </a:r>
            <a:r>
              <a:rPr lang="en-US" sz="100" b="1" kern="1200" dirty="0">
                <a:solidFill>
                  <a:srgbClr val="000000"/>
                </a:solidFill>
                <a:latin typeface="Arial (Body)"/>
              </a:rPr>
              <a:t> </a:t>
            </a:r>
            <a:r>
              <a:rPr lang="en-US" sz="2200" b="1" kern="1200" dirty="0">
                <a:solidFill>
                  <a:srgbClr val="000000"/>
                </a:solidFill>
                <a:latin typeface="Arial (Body)"/>
              </a:rPr>
              <a:t>E</a:t>
            </a:r>
            <a:r>
              <a:rPr lang="en-US" sz="100" b="1" kern="1200" dirty="0">
                <a:solidFill>
                  <a:srgbClr val="000000"/>
                </a:solidFill>
                <a:latin typeface="Arial (Body)"/>
              </a:rPr>
              <a:t> </a:t>
            </a:r>
            <a:r>
              <a:rPr lang="en-US" sz="2200" b="1" kern="1200" dirty="0">
                <a:solidFill>
                  <a:srgbClr val="000000"/>
                </a:solidFill>
                <a:latin typeface="Arial (Body)"/>
              </a:rPr>
              <a:t>4-2</a:t>
            </a:r>
            <a:r>
              <a:rPr lang="en-US" sz="2200" kern="1200" dirty="0">
                <a:solidFill>
                  <a:srgbClr val="000000"/>
                </a:solidFill>
                <a:latin typeface="Arial (Body)"/>
              </a:rPr>
              <a:t> Sales Data Sorted by Customer Name</a:t>
            </a:r>
            <a:endParaRPr lang="en-US" sz="2200" kern="1200" dirty="0">
              <a:solidFill>
                <a:srgbClr val="000000"/>
              </a:solidFill>
              <a:latin typeface="Arial (Body)"/>
              <a:ea typeface="+mn-ea"/>
              <a:cs typeface="+mn-cs"/>
            </a:endParaRPr>
          </a:p>
        </p:txBody>
      </p:sp>
      <p:pic>
        <p:nvPicPr>
          <p:cNvPr id="6" name="Picture 5" descr="Screen shot of an Access table ">
            <a:extLst>
              <a:ext uri="{FF2B5EF4-FFF2-40B4-BE49-F238E27FC236}">
                <a16:creationId xmlns:a16="http://schemas.microsoft.com/office/drawing/2014/main" id="{6980A3C2-BD04-4860-82DC-4AFB4B311CC3}"/>
              </a:ext>
            </a:extLst>
          </p:cNvPr>
          <p:cNvPicPr>
            <a:picLocks noChangeAspect="1"/>
          </p:cNvPicPr>
          <p:nvPr/>
        </p:nvPicPr>
        <p:blipFill>
          <a:blip r:embed="rId3"/>
          <a:srcRect/>
          <a:stretch/>
        </p:blipFill>
        <p:spPr>
          <a:xfrm>
            <a:off x="3087831" y="2433048"/>
            <a:ext cx="3146192" cy="4045105"/>
          </a:xfrm>
          <a:prstGeom prst="rect">
            <a:avLst/>
          </a:prstGeom>
        </p:spPr>
      </p:pic>
    </p:spTree>
    <p:extLst>
      <p:ext uri="{BB962C8B-B14F-4D97-AF65-F5344CB8AC3E}">
        <p14:creationId xmlns:p14="http://schemas.microsoft.com/office/powerpoint/2010/main" val="2083567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Data Sorted, Grouped, and Showing Total Purchases</a:t>
            </a:r>
            <a:endParaRPr lang="en-US" b="0" kern="1200" dirty="0">
              <a:latin typeface="Times New Roman" panose="02020603050405020304" pitchFamily="18" charset="0"/>
              <a:ea typeface="+mj-ea"/>
              <a:cs typeface="Times New Roman" panose="02020603050405020304" pitchFamily="18" charset="0"/>
            </a:endParaRPr>
          </a:p>
        </p:txBody>
      </p:sp>
      <p:sp>
        <p:nvSpPr>
          <p:cNvPr id="3" name="Content Placeholder 2"/>
          <p:cNvSpPr>
            <a:spLocks noGrp="1"/>
          </p:cNvSpPr>
          <p:nvPr>
            <p:ph type="body" idx="1"/>
          </p:nvPr>
        </p:nvSpPr>
        <p:spPr>
          <a:xfrm>
            <a:off x="1981200" y="1600201"/>
            <a:ext cx="8229600" cy="1078992"/>
          </a:xfrm>
        </p:spPr>
        <p:txBody>
          <a:bodyPr wrap="square" lIns="91425" tIns="91425" rIns="91425" bIns="91425" anchor="t" anchorCtr="0">
            <a:noAutofit/>
          </a:bodyPr>
          <a:lstStyle/>
          <a:p>
            <a:pPr mar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4-2 What are the components and characteristics of reporting systems?</a:t>
            </a:r>
          </a:p>
          <a:p>
            <a:pPr marL="0" indent="0">
              <a:spcBef>
                <a:spcPts val="1000"/>
              </a:spcBef>
              <a:buSzPts val="2400"/>
              <a:buNone/>
            </a:pPr>
            <a:r>
              <a:rPr lang="en-US" sz="2200" b="1" dirty="0">
                <a:latin typeface="+mn-lt"/>
              </a:rPr>
              <a:t>Figure C</a:t>
            </a:r>
            <a:r>
              <a:rPr lang="en-US" sz="100" b="1" dirty="0">
                <a:latin typeface="+mn-lt"/>
              </a:rPr>
              <a:t> </a:t>
            </a:r>
            <a:r>
              <a:rPr lang="en-US" sz="2200" b="1" dirty="0">
                <a:latin typeface="+mn-lt"/>
              </a:rPr>
              <a:t>E</a:t>
            </a:r>
            <a:r>
              <a:rPr lang="en-US" sz="100" b="1" dirty="0">
                <a:latin typeface="+mn-lt"/>
              </a:rPr>
              <a:t> </a:t>
            </a:r>
            <a:r>
              <a:rPr lang="en-US" sz="2200" b="1" dirty="0">
                <a:latin typeface="+mn-lt"/>
              </a:rPr>
              <a:t>4-3</a:t>
            </a:r>
            <a:r>
              <a:rPr lang="en-US" sz="2200" dirty="0">
                <a:latin typeface="+mn-lt"/>
              </a:rPr>
              <a:t> Sales Data Sorted by Customer Name and Grouped by Number of Orders and Showing Total Purchases</a:t>
            </a:r>
            <a:endParaRPr lang="en-US" sz="2200" kern="1200" dirty="0">
              <a:solidFill>
                <a:srgbClr val="000000"/>
              </a:solidFill>
              <a:latin typeface="+mn-lt"/>
              <a:ea typeface="+mn-ea"/>
              <a:cs typeface="+mn-cs"/>
            </a:endParaRPr>
          </a:p>
        </p:txBody>
      </p:sp>
      <p:pic>
        <p:nvPicPr>
          <p:cNvPr id="6" name="Picture 5" descr="Screen shot of an Access table ">
            <a:extLst>
              <a:ext uri="{FF2B5EF4-FFF2-40B4-BE49-F238E27FC236}">
                <a16:creationId xmlns:a16="http://schemas.microsoft.com/office/drawing/2014/main" id="{79DE10DF-6EAB-466A-9C6C-B62F48346C8A}"/>
              </a:ext>
            </a:extLst>
          </p:cNvPr>
          <p:cNvPicPr>
            <a:picLocks noChangeAspect="1"/>
          </p:cNvPicPr>
          <p:nvPr/>
        </p:nvPicPr>
        <p:blipFill>
          <a:blip r:embed="rId3"/>
          <a:srcRect/>
          <a:stretch/>
        </p:blipFill>
        <p:spPr>
          <a:xfrm>
            <a:off x="3131216" y="2679194"/>
            <a:ext cx="2059010" cy="3841813"/>
          </a:xfrm>
          <a:prstGeom prst="rect">
            <a:avLst/>
          </a:prstGeom>
        </p:spPr>
      </p:pic>
    </p:spTree>
    <p:extLst>
      <p:ext uri="{BB962C8B-B14F-4D97-AF65-F5344CB8AC3E}">
        <p14:creationId xmlns:p14="http://schemas.microsoft.com/office/powerpoint/2010/main" val="561378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Data Filtered to Show Repeat Customers</a:t>
            </a:r>
          </a:p>
        </p:txBody>
      </p:sp>
      <p:sp>
        <p:nvSpPr>
          <p:cNvPr id="3" name="Content Placeholder 2"/>
          <p:cNvSpPr>
            <a:spLocks noGrp="1"/>
          </p:cNvSpPr>
          <p:nvPr>
            <p:ph type="body" idx="1"/>
          </p:nvPr>
        </p:nvSpPr>
        <p:spPr>
          <a:xfrm>
            <a:off x="1981200" y="1600201"/>
            <a:ext cx="8229600" cy="777240"/>
          </a:xfrm>
        </p:spPr>
        <p:txBody>
          <a:bodyPr wrap="square" lIns="91425" tIns="91425" rIns="91425" bIns="91425" anchor="t" anchorCtr="0">
            <a:noAutofit/>
          </a:bodyPr>
          <a:lstStyle/>
          <a:p>
            <a:pPr mar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4-2 What are the components and characteristics of reporting systems?</a:t>
            </a:r>
          </a:p>
          <a:p>
            <a:pPr marL="0" indent="0">
              <a:spcBef>
                <a:spcPts val="1000"/>
              </a:spcBef>
              <a:buSzPts val="2400"/>
              <a:buNone/>
            </a:pPr>
            <a:r>
              <a:rPr lang="en-US" sz="2200" b="1" kern="1200" dirty="0">
                <a:solidFill>
                  <a:srgbClr val="000000"/>
                </a:solidFill>
                <a:latin typeface="Arial (Body)"/>
              </a:rPr>
              <a:t>Figure C</a:t>
            </a:r>
            <a:r>
              <a:rPr lang="en-US" sz="100" b="1" kern="1200" dirty="0">
                <a:solidFill>
                  <a:srgbClr val="000000"/>
                </a:solidFill>
                <a:latin typeface="Arial (Body)"/>
              </a:rPr>
              <a:t> </a:t>
            </a:r>
            <a:r>
              <a:rPr lang="en-US" sz="2200" b="1" kern="1200" dirty="0">
                <a:solidFill>
                  <a:srgbClr val="000000"/>
                </a:solidFill>
                <a:latin typeface="Arial (Body)"/>
              </a:rPr>
              <a:t>E</a:t>
            </a:r>
            <a:r>
              <a:rPr lang="en-US" sz="100" b="1" kern="1200" dirty="0">
                <a:solidFill>
                  <a:srgbClr val="000000"/>
                </a:solidFill>
                <a:latin typeface="Arial (Body)"/>
              </a:rPr>
              <a:t> </a:t>
            </a:r>
            <a:r>
              <a:rPr lang="en-US" sz="2200" b="1" kern="1200" dirty="0">
                <a:solidFill>
                  <a:srgbClr val="000000"/>
                </a:solidFill>
                <a:latin typeface="Arial (Body)"/>
              </a:rPr>
              <a:t>4-4</a:t>
            </a:r>
            <a:r>
              <a:rPr lang="en-US" sz="2200" kern="1200" dirty="0">
                <a:solidFill>
                  <a:srgbClr val="000000"/>
                </a:solidFill>
                <a:latin typeface="Arial (Body)"/>
              </a:rPr>
              <a:t> Sales Data Filtered to Show Repeat Customers</a:t>
            </a:r>
            <a:endParaRPr lang="en-US" sz="2200" kern="1200" dirty="0">
              <a:solidFill>
                <a:srgbClr val="000000"/>
              </a:solidFill>
              <a:latin typeface="Arial (Body)"/>
              <a:ea typeface="+mn-ea"/>
              <a:cs typeface="+mn-cs"/>
            </a:endParaRPr>
          </a:p>
        </p:txBody>
      </p:sp>
      <p:pic>
        <p:nvPicPr>
          <p:cNvPr id="6" name="Picture 5" descr="Screen shot of an Access report">
            <a:extLst>
              <a:ext uri="{FF2B5EF4-FFF2-40B4-BE49-F238E27FC236}">
                <a16:creationId xmlns:a16="http://schemas.microsoft.com/office/drawing/2014/main" id="{F9CD067D-A117-45CB-B80F-69AFA91BA342}"/>
              </a:ext>
            </a:extLst>
          </p:cNvPr>
          <p:cNvPicPr>
            <a:picLocks noChangeAspect="1"/>
          </p:cNvPicPr>
          <p:nvPr/>
        </p:nvPicPr>
        <p:blipFill>
          <a:blip r:embed="rId3"/>
          <a:srcRect/>
          <a:stretch/>
        </p:blipFill>
        <p:spPr>
          <a:xfrm>
            <a:off x="2933710" y="2442550"/>
            <a:ext cx="5967745" cy="3802975"/>
          </a:xfrm>
          <a:prstGeom prst="rect">
            <a:avLst/>
          </a:prstGeom>
        </p:spPr>
      </p:pic>
    </p:spTree>
    <p:extLst>
      <p:ext uri="{BB962C8B-B14F-4D97-AF65-F5344CB8AC3E}">
        <p14:creationId xmlns:p14="http://schemas.microsoft.com/office/powerpoint/2010/main" val="895266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Reporting Systems</a:t>
            </a:r>
          </a:p>
        </p:txBody>
      </p:sp>
      <p:sp>
        <p:nvSpPr>
          <p:cNvPr id="3" name="Text Placeholder 2"/>
          <p:cNvSpPr>
            <a:spLocks noGrp="1"/>
          </p:cNvSpPr>
          <p:nvPr>
            <p:ph type="body" idx="1"/>
          </p:nvPr>
        </p:nvSpPr>
        <p:spPr/>
        <p:txBody>
          <a:bodyPr wrap="square" lIns="91425" tIns="91425" rIns="91425" bIns="91425" anchor="t" anchorCtr="0">
            <a:noAutofit/>
          </a:bodyPr>
          <a:lstStyle/>
          <a:p>
            <a:pPr marL="0" indent="0" defTabSz="68580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4-2 What are the components and characteristics of reporting systems?</a:t>
            </a:r>
          </a:p>
          <a:p>
            <a:pPr marL="255651" indent="-255651" defTabSz="685800">
              <a:spcAft>
                <a:spcPct val="0"/>
              </a:spcAft>
              <a:buSzPts val="2400"/>
            </a:pPr>
            <a:r>
              <a:rPr lang="en-US" sz="2400" kern="1200" dirty="0">
                <a:solidFill>
                  <a:srgbClr val="000000"/>
                </a:solidFill>
                <a:latin typeface="Arial (Body)"/>
              </a:rPr>
              <a:t>Reads and combines data from disparate data sources</a:t>
            </a:r>
          </a:p>
          <a:p>
            <a:pPr marL="255651" indent="-255651" defTabSz="685800">
              <a:spcAft>
                <a:spcPct val="0"/>
              </a:spcAft>
              <a:buSzPts val="2400"/>
            </a:pPr>
            <a:r>
              <a:rPr lang="en-US" sz="2400" kern="1200" dirty="0">
                <a:solidFill>
                  <a:srgbClr val="000000"/>
                </a:solidFill>
                <a:latin typeface="Arial (Body)"/>
              </a:rPr>
              <a:t>Filters, sorts, groups, simple calculations to produce meaningful contexts</a:t>
            </a:r>
          </a:p>
          <a:p>
            <a:pPr marL="255651" indent="-255651" defTabSz="685800">
              <a:spcAft>
                <a:spcPct val="0"/>
              </a:spcAft>
              <a:buSzPts val="2400"/>
            </a:pPr>
            <a:r>
              <a:rPr lang="en-US" sz="2400" kern="1200" dirty="0">
                <a:solidFill>
                  <a:srgbClr val="000000"/>
                </a:solidFill>
                <a:latin typeface="Arial (Body)"/>
              </a:rPr>
              <a:t>Metadata to prepare and deliver reports</a:t>
            </a:r>
          </a:p>
          <a:p>
            <a:pPr marL="255651" indent="-255651" defTabSz="685800">
              <a:spcAft>
                <a:spcPct val="0"/>
              </a:spcAft>
              <a:buSzPts val="2400"/>
            </a:pPr>
            <a:r>
              <a:rPr lang="en-US" sz="2400" kern="1200" dirty="0">
                <a:solidFill>
                  <a:srgbClr val="000000"/>
                </a:solidFill>
                <a:latin typeface="Arial (Body)"/>
              </a:rPr>
              <a:t>Report characteristics</a:t>
            </a:r>
          </a:p>
          <a:p>
            <a:pPr marL="741553" lvl="1" indent="-284353" defTabSz="685800">
              <a:spcAft>
                <a:spcPct val="0"/>
              </a:spcAft>
              <a:buSzPts val="2400"/>
            </a:pPr>
            <a:r>
              <a:rPr lang="en-US" sz="2400" kern="1200" dirty="0">
                <a:solidFill>
                  <a:srgbClr val="000000"/>
                </a:solidFill>
                <a:latin typeface="Arial (Body)"/>
              </a:rPr>
              <a:t>Type</a:t>
            </a:r>
          </a:p>
          <a:p>
            <a:pPr marL="741553" lvl="1" indent="-284353" defTabSz="685800">
              <a:spcAft>
                <a:spcPct val="0"/>
              </a:spcAft>
              <a:buSzPts val="2400"/>
            </a:pPr>
            <a:r>
              <a:rPr lang="en-US" sz="2400" kern="1200" dirty="0">
                <a:solidFill>
                  <a:srgbClr val="000000"/>
                </a:solidFill>
                <a:latin typeface="Arial (Body)"/>
              </a:rPr>
              <a:t>Media</a:t>
            </a:r>
          </a:p>
          <a:p>
            <a:pPr marL="741553" lvl="1" indent="-284353" defTabSz="685800">
              <a:spcAft>
                <a:spcPct val="0"/>
              </a:spcAft>
              <a:buSzPts val="2400"/>
            </a:pPr>
            <a:r>
              <a:rPr lang="en-US" sz="2400" kern="1200" dirty="0">
                <a:solidFill>
                  <a:srgbClr val="000000"/>
                </a:solidFill>
                <a:latin typeface="Arial (Body)"/>
              </a:rPr>
              <a:t>Mode</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424159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Components of a Reporting System</a:t>
            </a:r>
          </a:p>
        </p:txBody>
      </p:sp>
      <p:sp>
        <p:nvSpPr>
          <p:cNvPr id="3" name="Content Placeholder 2"/>
          <p:cNvSpPr>
            <a:spLocks noGrp="1"/>
          </p:cNvSpPr>
          <p:nvPr>
            <p:ph type="body" idx="1"/>
          </p:nvPr>
        </p:nvSpPr>
        <p:spPr>
          <a:xfrm>
            <a:off x="1981200" y="1600201"/>
            <a:ext cx="8229600" cy="850391"/>
          </a:xfrm>
        </p:spPr>
        <p:txBody>
          <a:bodyPr wrap="square" lIns="91425" tIns="91425" rIns="91425" bIns="91425" anchor="t" anchorCtr="0">
            <a:noAutofit/>
          </a:bodyPr>
          <a:lstStyle/>
          <a:p>
            <a:pPr mar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4-2 What are the components and characteristics of reporting systems?</a:t>
            </a:r>
          </a:p>
          <a:p>
            <a:pPr marL="0" indent="0">
              <a:spcBef>
                <a:spcPts val="1000"/>
              </a:spcBef>
              <a:buSzPts val="2400"/>
              <a:buNone/>
            </a:pPr>
            <a:r>
              <a:rPr lang="en-US" sz="2200" b="1" kern="1200" dirty="0">
                <a:solidFill>
                  <a:srgbClr val="000000"/>
                </a:solidFill>
                <a:latin typeface="Arial (Body)"/>
              </a:rPr>
              <a:t>Figure C</a:t>
            </a:r>
            <a:r>
              <a:rPr lang="en-US" sz="100" b="1" kern="1200" dirty="0">
                <a:solidFill>
                  <a:srgbClr val="000000"/>
                </a:solidFill>
                <a:latin typeface="Arial (Body)"/>
              </a:rPr>
              <a:t> </a:t>
            </a:r>
            <a:r>
              <a:rPr lang="en-US" sz="2200" b="1" kern="1200" dirty="0">
                <a:solidFill>
                  <a:srgbClr val="000000"/>
                </a:solidFill>
                <a:latin typeface="Arial (Body)"/>
              </a:rPr>
              <a:t>E</a:t>
            </a:r>
            <a:r>
              <a:rPr lang="en-US" sz="100" b="1" kern="1200" dirty="0">
                <a:solidFill>
                  <a:srgbClr val="000000"/>
                </a:solidFill>
                <a:latin typeface="Arial (Body)"/>
              </a:rPr>
              <a:t> </a:t>
            </a:r>
            <a:r>
              <a:rPr lang="en-US" sz="2200" b="1" kern="1200" dirty="0">
                <a:solidFill>
                  <a:srgbClr val="000000"/>
                </a:solidFill>
                <a:latin typeface="Arial (Body)"/>
              </a:rPr>
              <a:t>4-5</a:t>
            </a:r>
            <a:r>
              <a:rPr lang="en-US" sz="2200" kern="1200" dirty="0">
                <a:solidFill>
                  <a:srgbClr val="000000"/>
                </a:solidFill>
                <a:latin typeface="Arial (Body)"/>
              </a:rPr>
              <a:t> Components of a Reporting System</a:t>
            </a:r>
            <a:endParaRPr lang="en-US" sz="2200" kern="1200" dirty="0">
              <a:solidFill>
                <a:srgbClr val="000000"/>
              </a:solidFill>
              <a:latin typeface="Arial (Body)"/>
              <a:ea typeface="+mn-ea"/>
              <a:cs typeface="+mn-cs"/>
            </a:endParaRPr>
          </a:p>
        </p:txBody>
      </p:sp>
      <p:pic>
        <p:nvPicPr>
          <p:cNvPr id="6" name="Picture 5" descr="Figure depicting the components of a reporting system">
            <a:extLst>
              <a:ext uri="{FF2B5EF4-FFF2-40B4-BE49-F238E27FC236}">
                <a16:creationId xmlns:a16="http://schemas.microsoft.com/office/drawing/2014/main" id="{9F027046-2A7B-4204-AEEA-9179BF32A56D}"/>
              </a:ext>
            </a:extLst>
          </p:cNvPr>
          <p:cNvPicPr>
            <a:picLocks noChangeAspect="1"/>
          </p:cNvPicPr>
          <p:nvPr/>
        </p:nvPicPr>
        <p:blipFill>
          <a:blip r:embed="rId3"/>
          <a:srcRect/>
          <a:stretch/>
        </p:blipFill>
        <p:spPr>
          <a:xfrm>
            <a:off x="3110523" y="2450592"/>
            <a:ext cx="4745266" cy="3861839"/>
          </a:xfrm>
          <a:prstGeom prst="rect">
            <a:avLst/>
          </a:prstGeom>
        </p:spPr>
      </p:pic>
    </p:spTree>
    <p:extLst>
      <p:ext uri="{BB962C8B-B14F-4D97-AF65-F5344CB8AC3E}">
        <p14:creationId xmlns:p14="http://schemas.microsoft.com/office/powerpoint/2010/main" val="3964010202"/>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1599</Words>
  <Application>Microsoft Macintosh PowerPoint</Application>
  <PresentationFormat>Breitbild</PresentationFormat>
  <Paragraphs>159</Paragraphs>
  <Slides>23</Slides>
  <Notes>17</Notes>
  <HiddenSlides>0</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23</vt:i4>
      </vt:variant>
    </vt:vector>
  </HeadingPairs>
  <TitlesOfParts>
    <vt:vector size="31" baseType="lpstr">
      <vt:lpstr>Arial</vt:lpstr>
      <vt:lpstr>Arial (Body)</vt:lpstr>
      <vt:lpstr>Calibri</vt:lpstr>
      <vt:lpstr>Noto Sans Symbols</vt:lpstr>
      <vt:lpstr>Times New Roman</vt:lpstr>
      <vt:lpstr>Verdana</vt:lpstr>
      <vt:lpstr>508 Lecture</vt:lpstr>
      <vt:lpstr>1_508 Lecture</vt:lpstr>
      <vt:lpstr>Experiencing M I S</vt:lpstr>
      <vt:lpstr>Study Questions</vt:lpstr>
      <vt:lpstr>Reporting Applications</vt:lpstr>
      <vt:lpstr>Raw Sales Data: List Contains Little Information</vt:lpstr>
      <vt:lpstr>Sales Data Sorted by Customer Name</vt:lpstr>
      <vt:lpstr>Data Sorted, Grouped, and Showing Total Purchases</vt:lpstr>
      <vt:lpstr>Data Filtered to Show Repeat Customers</vt:lpstr>
      <vt:lpstr>Reporting Systems</vt:lpstr>
      <vt:lpstr>Components of a Reporting System</vt:lpstr>
      <vt:lpstr>Summary of Report Characteristics</vt:lpstr>
      <vt:lpstr>Report Media</vt:lpstr>
      <vt:lpstr>Digital Dashboard Example</vt:lpstr>
      <vt:lpstr>Report Mode</vt:lpstr>
      <vt:lpstr>Report Authoring and Management</vt:lpstr>
      <vt:lpstr>Connecting to a Report Data Source Using Visual Studio</vt:lpstr>
      <vt:lpstr>How are Reports Delivered?</vt:lpstr>
      <vt:lpstr>O L A P Reports</vt:lpstr>
      <vt:lpstr>O L A P Product Family by Store Type</vt:lpstr>
      <vt:lpstr>O L A P Product Family by Store Location and Store Type</vt:lpstr>
      <vt:lpstr>O L A P Product Family and Store Location by Store Type, Sales Data for Four Cities</vt:lpstr>
      <vt:lpstr>Role of O L A P Server and Dimensional Database</vt:lpstr>
      <vt:lpstr>Active Review</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Experiencing MIS, 9e</dc:title>
  <dc:subject>BC3-MIS</dc:subject>
  <dc:creator>Kroenke/Boyle</dc:creator>
  <cp:keywords>Experiencing MIS</cp:keywords>
  <cp:lastModifiedBy>Dominik Böhler</cp:lastModifiedBy>
  <cp:revision>685</cp:revision>
  <dcterms:modified xsi:type="dcterms:W3CDTF">2021-02-17T09:25:41Z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